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84" r:id="rId1"/>
  </p:sldMasterIdLst>
  <p:notesMasterIdLst>
    <p:notesMasterId r:id="rId3"/>
  </p:notesMasterIdLst>
  <p:sldIdLst>
    <p:sldId id="256" r:id="rId2"/>
  </p:sldIdLst>
  <p:sldSz cx="43891200" cy="329184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0368" userDrawn="1">
          <p15:clr>
            <a:srgbClr val="A4A3A4"/>
          </p15:clr>
        </p15:guide>
        <p15:guide id="2" pos="13824"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Bradley Schmerl" initials="BS" lastIdx="6" clrIdx="0">
    <p:extLst>
      <p:ext uri="{19B8F6BF-5375-455C-9EA6-DF929625EA0E}">
        <p15:presenceInfo xmlns:p15="http://schemas.microsoft.com/office/powerpoint/2012/main" userId="S-1-5-21-484763869-963894560-842925246-22526"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A4F8E"/>
    <a:srgbClr val="173E68"/>
    <a:srgbClr val="CA9700"/>
    <a:srgbClr val="DCA321"/>
    <a:srgbClr val="EDB122"/>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vertBarState="minimized">
    <p:restoredLeft sz="5854"/>
    <p:restoredTop sz="94719"/>
  </p:normalViewPr>
  <p:slideViewPr>
    <p:cSldViewPr snapToGrid="0" snapToObjects="1">
      <p:cViewPr>
        <p:scale>
          <a:sx n="20" d="100"/>
          <a:sy n="20" d="100"/>
        </p:scale>
        <p:origin x="1752" y="648"/>
      </p:cViewPr>
      <p:guideLst>
        <p:guide orient="horz" pos="10368"/>
        <p:guide pos="13824"/>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tableStyles" Target="tableStyles.xml"/><Relationship Id="rId3" Type="http://schemas.openxmlformats.org/officeDocument/2006/relationships/notesMaster" Target="notesMasters/notesMaster1.xml"/><Relationship Id="rId7"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viewProps" Target="viewProps.xml"/><Relationship Id="rId5" Type="http://schemas.openxmlformats.org/officeDocument/2006/relationships/presProps" Target="presProps.xml"/><Relationship Id="rId4" Type="http://schemas.openxmlformats.org/officeDocument/2006/relationships/commentAuthors" Target="commentAuthors.xml"/></Relationships>
</file>

<file path=ppt/media/image1.jpeg>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A23F2C5-1CDE-8D4B-BCFB-BBA34E8ABBDA}" type="datetimeFigureOut">
              <a:rPr lang="en-US" smtClean="0"/>
              <a:t>4/19/22</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47D2F12-3A0A-AD4F-A0E7-A3355D9A348E}" type="slidenum">
              <a:rPr lang="en-US" smtClean="0"/>
              <a:t>‹#›</a:t>
            </a:fld>
            <a:endParaRPr lang="en-US"/>
          </a:p>
        </p:txBody>
      </p:sp>
    </p:spTree>
    <p:extLst>
      <p:ext uri="{BB962C8B-B14F-4D97-AF65-F5344CB8AC3E}">
        <p14:creationId xmlns:p14="http://schemas.microsoft.com/office/powerpoint/2010/main" val="1866442391"/>
      </p:ext>
    </p:extLst>
  </p:cSld>
  <p:clrMap bg1="lt1" tx1="dk1" bg2="lt2" tx2="dk2" accent1="accent1" accent2="accent2" accent3="accent3" accent4="accent4" accent5="accent5" accent6="accent6" hlink="hlink" folHlink="folHlink"/>
  <p:notesStyle>
    <a:lvl1pPr marL="0" algn="l" defTabSz="3657130" rtl="0" eaLnBrk="1" latinLnBrk="0" hangingPunct="1">
      <a:defRPr sz="4799" kern="1200">
        <a:solidFill>
          <a:schemeClr val="tx1"/>
        </a:solidFill>
        <a:latin typeface="+mn-lt"/>
        <a:ea typeface="+mn-ea"/>
        <a:cs typeface="+mn-cs"/>
      </a:defRPr>
    </a:lvl1pPr>
    <a:lvl2pPr marL="1828567" algn="l" defTabSz="3657130" rtl="0" eaLnBrk="1" latinLnBrk="0" hangingPunct="1">
      <a:defRPr sz="4799" kern="1200">
        <a:solidFill>
          <a:schemeClr val="tx1"/>
        </a:solidFill>
        <a:latin typeface="+mn-lt"/>
        <a:ea typeface="+mn-ea"/>
        <a:cs typeface="+mn-cs"/>
      </a:defRPr>
    </a:lvl2pPr>
    <a:lvl3pPr marL="3657130" algn="l" defTabSz="3657130" rtl="0" eaLnBrk="1" latinLnBrk="0" hangingPunct="1">
      <a:defRPr sz="4799" kern="1200">
        <a:solidFill>
          <a:schemeClr val="tx1"/>
        </a:solidFill>
        <a:latin typeface="+mn-lt"/>
        <a:ea typeface="+mn-ea"/>
        <a:cs typeface="+mn-cs"/>
      </a:defRPr>
    </a:lvl3pPr>
    <a:lvl4pPr marL="5485697" algn="l" defTabSz="3657130" rtl="0" eaLnBrk="1" latinLnBrk="0" hangingPunct="1">
      <a:defRPr sz="4799" kern="1200">
        <a:solidFill>
          <a:schemeClr val="tx1"/>
        </a:solidFill>
        <a:latin typeface="+mn-lt"/>
        <a:ea typeface="+mn-ea"/>
        <a:cs typeface="+mn-cs"/>
      </a:defRPr>
    </a:lvl4pPr>
    <a:lvl5pPr marL="7314264" algn="l" defTabSz="3657130" rtl="0" eaLnBrk="1" latinLnBrk="0" hangingPunct="1">
      <a:defRPr sz="4799" kern="1200">
        <a:solidFill>
          <a:schemeClr val="tx1"/>
        </a:solidFill>
        <a:latin typeface="+mn-lt"/>
        <a:ea typeface="+mn-ea"/>
        <a:cs typeface="+mn-cs"/>
      </a:defRPr>
    </a:lvl5pPr>
    <a:lvl6pPr marL="9142831" algn="l" defTabSz="3657130" rtl="0" eaLnBrk="1" latinLnBrk="0" hangingPunct="1">
      <a:defRPr sz="4799" kern="1200">
        <a:solidFill>
          <a:schemeClr val="tx1"/>
        </a:solidFill>
        <a:latin typeface="+mn-lt"/>
        <a:ea typeface="+mn-ea"/>
        <a:cs typeface="+mn-cs"/>
      </a:defRPr>
    </a:lvl6pPr>
    <a:lvl7pPr marL="10971393" algn="l" defTabSz="3657130" rtl="0" eaLnBrk="1" latinLnBrk="0" hangingPunct="1">
      <a:defRPr sz="4799" kern="1200">
        <a:solidFill>
          <a:schemeClr val="tx1"/>
        </a:solidFill>
        <a:latin typeface="+mn-lt"/>
        <a:ea typeface="+mn-ea"/>
        <a:cs typeface="+mn-cs"/>
      </a:defRPr>
    </a:lvl7pPr>
    <a:lvl8pPr marL="12799960" algn="l" defTabSz="3657130" rtl="0" eaLnBrk="1" latinLnBrk="0" hangingPunct="1">
      <a:defRPr sz="4799" kern="1200">
        <a:solidFill>
          <a:schemeClr val="tx1"/>
        </a:solidFill>
        <a:latin typeface="+mn-lt"/>
        <a:ea typeface="+mn-ea"/>
        <a:cs typeface="+mn-cs"/>
      </a:defRPr>
    </a:lvl8pPr>
    <a:lvl9pPr marL="14628527" algn="l" defTabSz="3657130" rtl="0" eaLnBrk="1" latinLnBrk="0" hangingPunct="1">
      <a:defRPr sz="4799"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47D2F12-3A0A-AD4F-A0E7-A3355D9A348E}" type="slidenum">
              <a:rPr lang="en-US" smtClean="0"/>
              <a:t>1</a:t>
            </a:fld>
            <a:endParaRPr lang="en-US"/>
          </a:p>
        </p:txBody>
      </p:sp>
    </p:spTree>
    <p:extLst>
      <p:ext uri="{BB962C8B-B14F-4D97-AF65-F5344CB8AC3E}">
        <p14:creationId xmlns:p14="http://schemas.microsoft.com/office/powerpoint/2010/main" val="154375310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3291840" y="5387342"/>
            <a:ext cx="37307520" cy="11460480"/>
          </a:xfrm>
        </p:spPr>
        <p:txBody>
          <a:bodyPr anchor="b"/>
          <a:lstStyle>
            <a:lvl1pPr algn="ctr">
              <a:defRPr sz="28800"/>
            </a:lvl1pPr>
          </a:lstStyle>
          <a:p>
            <a:r>
              <a:rPr lang="en-US"/>
              <a:t>Click to edit Master title style</a:t>
            </a:r>
            <a:endParaRPr lang="en-US" dirty="0"/>
          </a:p>
        </p:txBody>
      </p:sp>
      <p:sp>
        <p:nvSpPr>
          <p:cNvPr id="3" name="Subtitle 2"/>
          <p:cNvSpPr>
            <a:spLocks noGrp="1"/>
          </p:cNvSpPr>
          <p:nvPr>
            <p:ph type="subTitle" idx="1"/>
          </p:nvPr>
        </p:nvSpPr>
        <p:spPr>
          <a:xfrm>
            <a:off x="5486400" y="17289782"/>
            <a:ext cx="32918400" cy="7947658"/>
          </a:xfrm>
        </p:spPr>
        <p:txBody>
          <a:bodyPr/>
          <a:lstStyle>
            <a:lvl1pPr marL="0" indent="0" algn="ctr">
              <a:buNone/>
              <a:defRPr sz="11520"/>
            </a:lvl1pPr>
            <a:lvl2pPr marL="2194560" indent="0" algn="ctr">
              <a:buNone/>
              <a:defRPr sz="9600"/>
            </a:lvl2pPr>
            <a:lvl3pPr marL="4389120" indent="0" algn="ctr">
              <a:buNone/>
              <a:defRPr sz="8640"/>
            </a:lvl3pPr>
            <a:lvl4pPr marL="6583680" indent="0" algn="ctr">
              <a:buNone/>
              <a:defRPr sz="7680"/>
            </a:lvl4pPr>
            <a:lvl5pPr marL="8778240" indent="0" algn="ctr">
              <a:buNone/>
              <a:defRPr sz="7680"/>
            </a:lvl5pPr>
            <a:lvl6pPr marL="10972800" indent="0" algn="ctr">
              <a:buNone/>
              <a:defRPr sz="7680"/>
            </a:lvl6pPr>
            <a:lvl7pPr marL="13167360" indent="0" algn="ctr">
              <a:buNone/>
              <a:defRPr sz="7680"/>
            </a:lvl7pPr>
            <a:lvl8pPr marL="15361920" indent="0" algn="ctr">
              <a:buNone/>
              <a:defRPr sz="7680"/>
            </a:lvl8pPr>
            <a:lvl9pPr marL="17556480" indent="0" algn="ctr">
              <a:buNone/>
              <a:defRPr sz="768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09C30CA9-BB27-1B4B-A0C8-0CD75E268873}" type="datetimeFigureOut">
              <a:rPr lang="en-US" smtClean="0"/>
              <a:t>4/19/22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CC4062D-6EF1-124F-A3EB-1E2521A5FB0D}" type="slidenum">
              <a:rPr lang="en-US" smtClean="0"/>
              <a:t>‹#›</a:t>
            </a:fld>
            <a:endParaRPr lang="en-US"/>
          </a:p>
        </p:txBody>
      </p:sp>
    </p:spTree>
    <p:extLst>
      <p:ext uri="{BB962C8B-B14F-4D97-AF65-F5344CB8AC3E}">
        <p14:creationId xmlns:p14="http://schemas.microsoft.com/office/powerpoint/2010/main" val="221265498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09C30CA9-BB27-1B4B-A0C8-0CD75E268873}" type="datetimeFigureOut">
              <a:rPr lang="en-US" smtClean="0"/>
              <a:t>4/19/22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CC4062D-6EF1-124F-A3EB-1E2521A5FB0D}" type="slidenum">
              <a:rPr lang="en-US" smtClean="0"/>
              <a:t>‹#›</a:t>
            </a:fld>
            <a:endParaRPr lang="en-US"/>
          </a:p>
        </p:txBody>
      </p:sp>
    </p:spTree>
    <p:extLst>
      <p:ext uri="{BB962C8B-B14F-4D97-AF65-F5344CB8AC3E}">
        <p14:creationId xmlns:p14="http://schemas.microsoft.com/office/powerpoint/2010/main" val="422780928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31409642" y="1752600"/>
            <a:ext cx="9464040" cy="27896822"/>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3017522" y="1752600"/>
            <a:ext cx="27843480" cy="27896822"/>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09C30CA9-BB27-1B4B-A0C8-0CD75E268873}" type="datetimeFigureOut">
              <a:rPr lang="en-US" smtClean="0"/>
              <a:t>4/19/22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CC4062D-6EF1-124F-A3EB-1E2521A5FB0D}" type="slidenum">
              <a:rPr lang="en-US" smtClean="0"/>
              <a:t>‹#›</a:t>
            </a:fld>
            <a:endParaRPr lang="en-US"/>
          </a:p>
        </p:txBody>
      </p:sp>
    </p:spTree>
    <p:extLst>
      <p:ext uri="{BB962C8B-B14F-4D97-AF65-F5344CB8AC3E}">
        <p14:creationId xmlns:p14="http://schemas.microsoft.com/office/powerpoint/2010/main" val="264769395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09C30CA9-BB27-1B4B-A0C8-0CD75E268873}" type="datetimeFigureOut">
              <a:rPr lang="en-US" smtClean="0"/>
              <a:t>4/19/22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CC4062D-6EF1-124F-A3EB-1E2521A5FB0D}" type="slidenum">
              <a:rPr lang="en-US" smtClean="0"/>
              <a:t>‹#›</a:t>
            </a:fld>
            <a:endParaRPr lang="en-US"/>
          </a:p>
        </p:txBody>
      </p:sp>
    </p:spTree>
    <p:extLst>
      <p:ext uri="{BB962C8B-B14F-4D97-AF65-F5344CB8AC3E}">
        <p14:creationId xmlns:p14="http://schemas.microsoft.com/office/powerpoint/2010/main" val="159940479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994662" y="8206749"/>
            <a:ext cx="37856160" cy="13693138"/>
          </a:xfrm>
        </p:spPr>
        <p:txBody>
          <a:bodyPr anchor="b"/>
          <a:lstStyle>
            <a:lvl1pPr>
              <a:defRPr sz="28800"/>
            </a:lvl1pPr>
          </a:lstStyle>
          <a:p>
            <a:r>
              <a:rPr lang="en-US"/>
              <a:t>Click to edit Master title style</a:t>
            </a:r>
            <a:endParaRPr lang="en-US" dirty="0"/>
          </a:p>
        </p:txBody>
      </p:sp>
      <p:sp>
        <p:nvSpPr>
          <p:cNvPr id="3" name="Text Placeholder 2"/>
          <p:cNvSpPr>
            <a:spLocks noGrp="1"/>
          </p:cNvSpPr>
          <p:nvPr>
            <p:ph type="body" idx="1"/>
          </p:nvPr>
        </p:nvSpPr>
        <p:spPr>
          <a:xfrm>
            <a:off x="2994662" y="22029429"/>
            <a:ext cx="37856160" cy="7200898"/>
          </a:xfrm>
        </p:spPr>
        <p:txBody>
          <a:bodyPr/>
          <a:lstStyle>
            <a:lvl1pPr marL="0" indent="0">
              <a:buNone/>
              <a:defRPr sz="11520">
                <a:solidFill>
                  <a:schemeClr val="tx1"/>
                </a:solidFill>
              </a:defRPr>
            </a:lvl1pPr>
            <a:lvl2pPr marL="2194560" indent="0">
              <a:buNone/>
              <a:defRPr sz="9600">
                <a:solidFill>
                  <a:schemeClr val="tx1">
                    <a:tint val="75000"/>
                  </a:schemeClr>
                </a:solidFill>
              </a:defRPr>
            </a:lvl2pPr>
            <a:lvl3pPr marL="4389120" indent="0">
              <a:buNone/>
              <a:defRPr sz="8640">
                <a:solidFill>
                  <a:schemeClr val="tx1">
                    <a:tint val="75000"/>
                  </a:schemeClr>
                </a:solidFill>
              </a:defRPr>
            </a:lvl3pPr>
            <a:lvl4pPr marL="6583680" indent="0">
              <a:buNone/>
              <a:defRPr sz="7680">
                <a:solidFill>
                  <a:schemeClr val="tx1">
                    <a:tint val="75000"/>
                  </a:schemeClr>
                </a:solidFill>
              </a:defRPr>
            </a:lvl4pPr>
            <a:lvl5pPr marL="8778240" indent="0">
              <a:buNone/>
              <a:defRPr sz="7680">
                <a:solidFill>
                  <a:schemeClr val="tx1">
                    <a:tint val="75000"/>
                  </a:schemeClr>
                </a:solidFill>
              </a:defRPr>
            </a:lvl5pPr>
            <a:lvl6pPr marL="10972800" indent="0">
              <a:buNone/>
              <a:defRPr sz="7680">
                <a:solidFill>
                  <a:schemeClr val="tx1">
                    <a:tint val="75000"/>
                  </a:schemeClr>
                </a:solidFill>
              </a:defRPr>
            </a:lvl6pPr>
            <a:lvl7pPr marL="13167360" indent="0">
              <a:buNone/>
              <a:defRPr sz="7680">
                <a:solidFill>
                  <a:schemeClr val="tx1">
                    <a:tint val="75000"/>
                  </a:schemeClr>
                </a:solidFill>
              </a:defRPr>
            </a:lvl7pPr>
            <a:lvl8pPr marL="15361920" indent="0">
              <a:buNone/>
              <a:defRPr sz="7680">
                <a:solidFill>
                  <a:schemeClr val="tx1">
                    <a:tint val="75000"/>
                  </a:schemeClr>
                </a:solidFill>
              </a:defRPr>
            </a:lvl8pPr>
            <a:lvl9pPr marL="17556480" indent="0">
              <a:buNone/>
              <a:defRPr sz="768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09C30CA9-BB27-1B4B-A0C8-0CD75E268873}" type="datetimeFigureOut">
              <a:rPr lang="en-US" smtClean="0"/>
              <a:t>4/19/22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CC4062D-6EF1-124F-A3EB-1E2521A5FB0D}" type="slidenum">
              <a:rPr lang="en-US" smtClean="0"/>
              <a:t>‹#›</a:t>
            </a:fld>
            <a:endParaRPr lang="en-US"/>
          </a:p>
        </p:txBody>
      </p:sp>
    </p:spTree>
    <p:extLst>
      <p:ext uri="{BB962C8B-B14F-4D97-AF65-F5344CB8AC3E}">
        <p14:creationId xmlns:p14="http://schemas.microsoft.com/office/powerpoint/2010/main" val="157655985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3017520" y="8763000"/>
            <a:ext cx="18653760" cy="2088642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22219920" y="8763000"/>
            <a:ext cx="18653760" cy="2088642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09C30CA9-BB27-1B4B-A0C8-0CD75E268873}" type="datetimeFigureOut">
              <a:rPr lang="en-US" smtClean="0"/>
              <a:t>4/19/22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CC4062D-6EF1-124F-A3EB-1E2521A5FB0D}" type="slidenum">
              <a:rPr lang="en-US" smtClean="0"/>
              <a:t>‹#›</a:t>
            </a:fld>
            <a:endParaRPr lang="en-US"/>
          </a:p>
        </p:txBody>
      </p:sp>
    </p:spTree>
    <p:extLst>
      <p:ext uri="{BB962C8B-B14F-4D97-AF65-F5344CB8AC3E}">
        <p14:creationId xmlns:p14="http://schemas.microsoft.com/office/powerpoint/2010/main" val="9192084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3023237" y="1752607"/>
            <a:ext cx="37856160" cy="6362702"/>
          </a:xfrm>
        </p:spPr>
        <p:txBody>
          <a:bodyPr/>
          <a:lstStyle/>
          <a:p>
            <a:r>
              <a:rPr lang="en-US"/>
              <a:t>Click to edit Master title style</a:t>
            </a:r>
            <a:endParaRPr lang="en-US" dirty="0"/>
          </a:p>
        </p:txBody>
      </p:sp>
      <p:sp>
        <p:nvSpPr>
          <p:cNvPr id="3" name="Text Placeholder 2"/>
          <p:cNvSpPr>
            <a:spLocks noGrp="1"/>
          </p:cNvSpPr>
          <p:nvPr>
            <p:ph type="body" idx="1"/>
          </p:nvPr>
        </p:nvSpPr>
        <p:spPr>
          <a:xfrm>
            <a:off x="3023242" y="8069582"/>
            <a:ext cx="18568032" cy="3954778"/>
          </a:xfrm>
        </p:spPr>
        <p:txBody>
          <a:bodyPr anchor="b"/>
          <a:lstStyle>
            <a:lvl1pPr marL="0" indent="0">
              <a:buNone/>
              <a:defRPr sz="11520" b="1"/>
            </a:lvl1pPr>
            <a:lvl2pPr marL="2194560" indent="0">
              <a:buNone/>
              <a:defRPr sz="9600" b="1"/>
            </a:lvl2pPr>
            <a:lvl3pPr marL="4389120" indent="0">
              <a:buNone/>
              <a:defRPr sz="8640" b="1"/>
            </a:lvl3pPr>
            <a:lvl4pPr marL="6583680" indent="0">
              <a:buNone/>
              <a:defRPr sz="7680" b="1"/>
            </a:lvl4pPr>
            <a:lvl5pPr marL="8778240" indent="0">
              <a:buNone/>
              <a:defRPr sz="7680" b="1"/>
            </a:lvl5pPr>
            <a:lvl6pPr marL="10972800" indent="0">
              <a:buNone/>
              <a:defRPr sz="7680" b="1"/>
            </a:lvl6pPr>
            <a:lvl7pPr marL="13167360" indent="0">
              <a:buNone/>
              <a:defRPr sz="7680" b="1"/>
            </a:lvl7pPr>
            <a:lvl8pPr marL="15361920" indent="0">
              <a:buNone/>
              <a:defRPr sz="7680" b="1"/>
            </a:lvl8pPr>
            <a:lvl9pPr marL="17556480" indent="0">
              <a:buNone/>
              <a:defRPr sz="7680" b="1"/>
            </a:lvl9pPr>
          </a:lstStyle>
          <a:p>
            <a:pPr lvl="0"/>
            <a:r>
              <a:rPr lang="en-US"/>
              <a:t>Click to edit Master text styles</a:t>
            </a:r>
          </a:p>
        </p:txBody>
      </p:sp>
      <p:sp>
        <p:nvSpPr>
          <p:cNvPr id="4" name="Content Placeholder 3"/>
          <p:cNvSpPr>
            <a:spLocks noGrp="1"/>
          </p:cNvSpPr>
          <p:nvPr>
            <p:ph sz="half" idx="2"/>
          </p:nvPr>
        </p:nvSpPr>
        <p:spPr>
          <a:xfrm>
            <a:off x="3023242" y="12024360"/>
            <a:ext cx="18568032" cy="1768602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22219922" y="8069582"/>
            <a:ext cx="18659477" cy="3954778"/>
          </a:xfrm>
        </p:spPr>
        <p:txBody>
          <a:bodyPr anchor="b"/>
          <a:lstStyle>
            <a:lvl1pPr marL="0" indent="0">
              <a:buNone/>
              <a:defRPr sz="11520" b="1"/>
            </a:lvl1pPr>
            <a:lvl2pPr marL="2194560" indent="0">
              <a:buNone/>
              <a:defRPr sz="9600" b="1"/>
            </a:lvl2pPr>
            <a:lvl3pPr marL="4389120" indent="0">
              <a:buNone/>
              <a:defRPr sz="8640" b="1"/>
            </a:lvl3pPr>
            <a:lvl4pPr marL="6583680" indent="0">
              <a:buNone/>
              <a:defRPr sz="7680" b="1"/>
            </a:lvl4pPr>
            <a:lvl5pPr marL="8778240" indent="0">
              <a:buNone/>
              <a:defRPr sz="7680" b="1"/>
            </a:lvl5pPr>
            <a:lvl6pPr marL="10972800" indent="0">
              <a:buNone/>
              <a:defRPr sz="7680" b="1"/>
            </a:lvl6pPr>
            <a:lvl7pPr marL="13167360" indent="0">
              <a:buNone/>
              <a:defRPr sz="7680" b="1"/>
            </a:lvl7pPr>
            <a:lvl8pPr marL="15361920" indent="0">
              <a:buNone/>
              <a:defRPr sz="7680" b="1"/>
            </a:lvl8pPr>
            <a:lvl9pPr marL="17556480" indent="0">
              <a:buNone/>
              <a:defRPr sz="7680" b="1"/>
            </a:lvl9pPr>
          </a:lstStyle>
          <a:p>
            <a:pPr lvl="0"/>
            <a:r>
              <a:rPr lang="en-US"/>
              <a:t>Click to edit Master text styles</a:t>
            </a:r>
          </a:p>
        </p:txBody>
      </p:sp>
      <p:sp>
        <p:nvSpPr>
          <p:cNvPr id="6" name="Content Placeholder 5"/>
          <p:cNvSpPr>
            <a:spLocks noGrp="1"/>
          </p:cNvSpPr>
          <p:nvPr>
            <p:ph sz="quarter" idx="4"/>
          </p:nvPr>
        </p:nvSpPr>
        <p:spPr>
          <a:xfrm>
            <a:off x="22219922" y="12024360"/>
            <a:ext cx="18659477" cy="1768602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09C30CA9-BB27-1B4B-A0C8-0CD75E268873}" type="datetimeFigureOut">
              <a:rPr lang="en-US" smtClean="0"/>
              <a:t>4/19/22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4CC4062D-6EF1-124F-A3EB-1E2521A5FB0D}" type="slidenum">
              <a:rPr lang="en-US" smtClean="0"/>
              <a:t>‹#›</a:t>
            </a:fld>
            <a:endParaRPr lang="en-US"/>
          </a:p>
        </p:txBody>
      </p:sp>
    </p:spTree>
    <p:extLst>
      <p:ext uri="{BB962C8B-B14F-4D97-AF65-F5344CB8AC3E}">
        <p14:creationId xmlns:p14="http://schemas.microsoft.com/office/powerpoint/2010/main" val="36422720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09C30CA9-BB27-1B4B-A0C8-0CD75E268873}" type="datetimeFigureOut">
              <a:rPr lang="en-US" smtClean="0"/>
              <a:t>4/19/22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4CC4062D-6EF1-124F-A3EB-1E2521A5FB0D}" type="slidenum">
              <a:rPr lang="en-US" smtClean="0"/>
              <a:t>‹#›</a:t>
            </a:fld>
            <a:endParaRPr lang="en-US"/>
          </a:p>
        </p:txBody>
      </p:sp>
    </p:spTree>
    <p:extLst>
      <p:ext uri="{BB962C8B-B14F-4D97-AF65-F5344CB8AC3E}">
        <p14:creationId xmlns:p14="http://schemas.microsoft.com/office/powerpoint/2010/main" val="331169111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9C30CA9-BB27-1B4B-A0C8-0CD75E268873}" type="datetimeFigureOut">
              <a:rPr lang="en-US" smtClean="0"/>
              <a:t>4/19/22</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4CC4062D-6EF1-124F-A3EB-1E2521A5FB0D}" type="slidenum">
              <a:rPr lang="en-US" smtClean="0"/>
              <a:t>‹#›</a:t>
            </a:fld>
            <a:endParaRPr lang="en-US"/>
          </a:p>
        </p:txBody>
      </p:sp>
    </p:spTree>
    <p:extLst>
      <p:ext uri="{BB962C8B-B14F-4D97-AF65-F5344CB8AC3E}">
        <p14:creationId xmlns:p14="http://schemas.microsoft.com/office/powerpoint/2010/main" val="73224132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023237" y="2194560"/>
            <a:ext cx="14156054" cy="7680960"/>
          </a:xfrm>
        </p:spPr>
        <p:txBody>
          <a:bodyPr anchor="b"/>
          <a:lstStyle>
            <a:lvl1pPr>
              <a:defRPr sz="15360"/>
            </a:lvl1pPr>
          </a:lstStyle>
          <a:p>
            <a:r>
              <a:rPr lang="en-US"/>
              <a:t>Click to edit Master title style</a:t>
            </a:r>
            <a:endParaRPr lang="en-US" dirty="0"/>
          </a:p>
        </p:txBody>
      </p:sp>
      <p:sp>
        <p:nvSpPr>
          <p:cNvPr id="3" name="Content Placeholder 2"/>
          <p:cNvSpPr>
            <a:spLocks noGrp="1"/>
          </p:cNvSpPr>
          <p:nvPr>
            <p:ph idx="1"/>
          </p:nvPr>
        </p:nvSpPr>
        <p:spPr>
          <a:xfrm>
            <a:off x="18659477" y="4739647"/>
            <a:ext cx="22219920" cy="23393400"/>
          </a:xfrm>
        </p:spPr>
        <p:txBody>
          <a:bodyPr/>
          <a:lstStyle>
            <a:lvl1pPr>
              <a:defRPr sz="15360"/>
            </a:lvl1pPr>
            <a:lvl2pPr>
              <a:defRPr sz="13440"/>
            </a:lvl2pPr>
            <a:lvl3pPr>
              <a:defRPr sz="11520"/>
            </a:lvl3pPr>
            <a:lvl4pPr>
              <a:defRPr sz="9600"/>
            </a:lvl4pPr>
            <a:lvl5pPr>
              <a:defRPr sz="9600"/>
            </a:lvl5pPr>
            <a:lvl6pPr>
              <a:defRPr sz="9600"/>
            </a:lvl6pPr>
            <a:lvl7pPr>
              <a:defRPr sz="9600"/>
            </a:lvl7pPr>
            <a:lvl8pPr>
              <a:defRPr sz="9600"/>
            </a:lvl8pPr>
            <a:lvl9pPr>
              <a:defRPr sz="9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3023237" y="9875520"/>
            <a:ext cx="14156054" cy="18295622"/>
          </a:xfrm>
        </p:spPr>
        <p:txBody>
          <a:bodyPr/>
          <a:lstStyle>
            <a:lvl1pPr marL="0" indent="0">
              <a:buNone/>
              <a:defRPr sz="7680"/>
            </a:lvl1pPr>
            <a:lvl2pPr marL="2194560" indent="0">
              <a:buNone/>
              <a:defRPr sz="6720"/>
            </a:lvl2pPr>
            <a:lvl3pPr marL="4389120" indent="0">
              <a:buNone/>
              <a:defRPr sz="5760"/>
            </a:lvl3pPr>
            <a:lvl4pPr marL="6583680" indent="0">
              <a:buNone/>
              <a:defRPr sz="4800"/>
            </a:lvl4pPr>
            <a:lvl5pPr marL="8778240" indent="0">
              <a:buNone/>
              <a:defRPr sz="4800"/>
            </a:lvl5pPr>
            <a:lvl6pPr marL="10972800" indent="0">
              <a:buNone/>
              <a:defRPr sz="4800"/>
            </a:lvl6pPr>
            <a:lvl7pPr marL="13167360" indent="0">
              <a:buNone/>
              <a:defRPr sz="4800"/>
            </a:lvl7pPr>
            <a:lvl8pPr marL="15361920" indent="0">
              <a:buNone/>
              <a:defRPr sz="4800"/>
            </a:lvl8pPr>
            <a:lvl9pPr marL="17556480" indent="0">
              <a:buNone/>
              <a:defRPr sz="4800"/>
            </a:lvl9pPr>
          </a:lstStyle>
          <a:p>
            <a:pPr lvl="0"/>
            <a:r>
              <a:rPr lang="en-US"/>
              <a:t>Click to edit Master text styles</a:t>
            </a:r>
          </a:p>
        </p:txBody>
      </p:sp>
      <p:sp>
        <p:nvSpPr>
          <p:cNvPr id="5" name="Date Placeholder 4"/>
          <p:cNvSpPr>
            <a:spLocks noGrp="1"/>
          </p:cNvSpPr>
          <p:nvPr>
            <p:ph type="dt" sz="half" idx="10"/>
          </p:nvPr>
        </p:nvSpPr>
        <p:spPr/>
        <p:txBody>
          <a:bodyPr/>
          <a:lstStyle/>
          <a:p>
            <a:fld id="{09C30CA9-BB27-1B4B-A0C8-0CD75E268873}" type="datetimeFigureOut">
              <a:rPr lang="en-US" smtClean="0"/>
              <a:t>4/19/22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CC4062D-6EF1-124F-A3EB-1E2521A5FB0D}" type="slidenum">
              <a:rPr lang="en-US" smtClean="0"/>
              <a:t>‹#›</a:t>
            </a:fld>
            <a:endParaRPr lang="en-US"/>
          </a:p>
        </p:txBody>
      </p:sp>
    </p:spTree>
    <p:extLst>
      <p:ext uri="{BB962C8B-B14F-4D97-AF65-F5344CB8AC3E}">
        <p14:creationId xmlns:p14="http://schemas.microsoft.com/office/powerpoint/2010/main" val="320895584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023237" y="2194560"/>
            <a:ext cx="14156054" cy="7680960"/>
          </a:xfrm>
        </p:spPr>
        <p:txBody>
          <a:bodyPr anchor="b"/>
          <a:lstStyle>
            <a:lvl1pPr>
              <a:defRPr sz="15360"/>
            </a:lvl1pPr>
          </a:lstStyle>
          <a:p>
            <a:r>
              <a:rPr lang="en-US"/>
              <a:t>Click to edit Master title style</a:t>
            </a:r>
            <a:endParaRPr lang="en-US" dirty="0"/>
          </a:p>
        </p:txBody>
      </p:sp>
      <p:sp>
        <p:nvSpPr>
          <p:cNvPr id="3" name="Picture Placeholder 2"/>
          <p:cNvSpPr>
            <a:spLocks noGrp="1" noChangeAspect="1"/>
          </p:cNvSpPr>
          <p:nvPr>
            <p:ph type="pic" idx="1"/>
          </p:nvPr>
        </p:nvSpPr>
        <p:spPr>
          <a:xfrm>
            <a:off x="18659477" y="4739647"/>
            <a:ext cx="22219920" cy="23393400"/>
          </a:xfrm>
        </p:spPr>
        <p:txBody>
          <a:bodyPr anchor="t"/>
          <a:lstStyle>
            <a:lvl1pPr marL="0" indent="0">
              <a:buNone/>
              <a:defRPr sz="15360"/>
            </a:lvl1pPr>
            <a:lvl2pPr marL="2194560" indent="0">
              <a:buNone/>
              <a:defRPr sz="13440"/>
            </a:lvl2pPr>
            <a:lvl3pPr marL="4389120" indent="0">
              <a:buNone/>
              <a:defRPr sz="11520"/>
            </a:lvl3pPr>
            <a:lvl4pPr marL="6583680" indent="0">
              <a:buNone/>
              <a:defRPr sz="9600"/>
            </a:lvl4pPr>
            <a:lvl5pPr marL="8778240" indent="0">
              <a:buNone/>
              <a:defRPr sz="9600"/>
            </a:lvl5pPr>
            <a:lvl6pPr marL="10972800" indent="0">
              <a:buNone/>
              <a:defRPr sz="9600"/>
            </a:lvl6pPr>
            <a:lvl7pPr marL="13167360" indent="0">
              <a:buNone/>
              <a:defRPr sz="9600"/>
            </a:lvl7pPr>
            <a:lvl8pPr marL="15361920" indent="0">
              <a:buNone/>
              <a:defRPr sz="9600"/>
            </a:lvl8pPr>
            <a:lvl9pPr marL="17556480" indent="0">
              <a:buNone/>
              <a:defRPr sz="9600"/>
            </a:lvl9pPr>
          </a:lstStyle>
          <a:p>
            <a:r>
              <a:rPr lang="en-US"/>
              <a:t>Click icon to add picture</a:t>
            </a:r>
            <a:endParaRPr lang="en-US" dirty="0"/>
          </a:p>
        </p:txBody>
      </p:sp>
      <p:sp>
        <p:nvSpPr>
          <p:cNvPr id="4" name="Text Placeholder 3"/>
          <p:cNvSpPr>
            <a:spLocks noGrp="1"/>
          </p:cNvSpPr>
          <p:nvPr>
            <p:ph type="body" sz="half" idx="2"/>
          </p:nvPr>
        </p:nvSpPr>
        <p:spPr>
          <a:xfrm>
            <a:off x="3023237" y="9875520"/>
            <a:ext cx="14156054" cy="18295622"/>
          </a:xfrm>
        </p:spPr>
        <p:txBody>
          <a:bodyPr/>
          <a:lstStyle>
            <a:lvl1pPr marL="0" indent="0">
              <a:buNone/>
              <a:defRPr sz="7680"/>
            </a:lvl1pPr>
            <a:lvl2pPr marL="2194560" indent="0">
              <a:buNone/>
              <a:defRPr sz="6720"/>
            </a:lvl2pPr>
            <a:lvl3pPr marL="4389120" indent="0">
              <a:buNone/>
              <a:defRPr sz="5760"/>
            </a:lvl3pPr>
            <a:lvl4pPr marL="6583680" indent="0">
              <a:buNone/>
              <a:defRPr sz="4800"/>
            </a:lvl4pPr>
            <a:lvl5pPr marL="8778240" indent="0">
              <a:buNone/>
              <a:defRPr sz="4800"/>
            </a:lvl5pPr>
            <a:lvl6pPr marL="10972800" indent="0">
              <a:buNone/>
              <a:defRPr sz="4800"/>
            </a:lvl6pPr>
            <a:lvl7pPr marL="13167360" indent="0">
              <a:buNone/>
              <a:defRPr sz="4800"/>
            </a:lvl7pPr>
            <a:lvl8pPr marL="15361920" indent="0">
              <a:buNone/>
              <a:defRPr sz="4800"/>
            </a:lvl8pPr>
            <a:lvl9pPr marL="17556480" indent="0">
              <a:buNone/>
              <a:defRPr sz="4800"/>
            </a:lvl9pPr>
          </a:lstStyle>
          <a:p>
            <a:pPr lvl="0"/>
            <a:r>
              <a:rPr lang="en-US"/>
              <a:t>Click to edit Master text styles</a:t>
            </a:r>
          </a:p>
        </p:txBody>
      </p:sp>
      <p:sp>
        <p:nvSpPr>
          <p:cNvPr id="5" name="Date Placeholder 4"/>
          <p:cNvSpPr>
            <a:spLocks noGrp="1"/>
          </p:cNvSpPr>
          <p:nvPr>
            <p:ph type="dt" sz="half" idx="10"/>
          </p:nvPr>
        </p:nvSpPr>
        <p:spPr/>
        <p:txBody>
          <a:bodyPr/>
          <a:lstStyle/>
          <a:p>
            <a:fld id="{09C30CA9-BB27-1B4B-A0C8-0CD75E268873}" type="datetimeFigureOut">
              <a:rPr lang="en-US" smtClean="0"/>
              <a:t>4/19/22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CC4062D-6EF1-124F-A3EB-1E2521A5FB0D}" type="slidenum">
              <a:rPr lang="en-US" smtClean="0"/>
              <a:t>‹#›</a:t>
            </a:fld>
            <a:endParaRPr lang="en-US"/>
          </a:p>
        </p:txBody>
      </p:sp>
    </p:spTree>
    <p:extLst>
      <p:ext uri="{BB962C8B-B14F-4D97-AF65-F5344CB8AC3E}">
        <p14:creationId xmlns:p14="http://schemas.microsoft.com/office/powerpoint/2010/main" val="348203185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3017520" y="1752607"/>
            <a:ext cx="37856160" cy="6362702"/>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3017520" y="8763000"/>
            <a:ext cx="37856160" cy="20886422"/>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3017520" y="30510487"/>
            <a:ext cx="9875520" cy="1752600"/>
          </a:xfrm>
          <a:prstGeom prst="rect">
            <a:avLst/>
          </a:prstGeom>
        </p:spPr>
        <p:txBody>
          <a:bodyPr vert="horz" lIns="91440" tIns="45720" rIns="91440" bIns="45720" rtlCol="0" anchor="ctr"/>
          <a:lstStyle>
            <a:lvl1pPr algn="l">
              <a:defRPr sz="5760">
                <a:solidFill>
                  <a:schemeClr val="tx1">
                    <a:tint val="75000"/>
                  </a:schemeClr>
                </a:solidFill>
              </a:defRPr>
            </a:lvl1pPr>
          </a:lstStyle>
          <a:p>
            <a:fld id="{09C30CA9-BB27-1B4B-A0C8-0CD75E268873}" type="datetimeFigureOut">
              <a:rPr lang="en-US" smtClean="0"/>
              <a:t>4/19/22</a:t>
            </a:fld>
            <a:endParaRPr lang="en-US"/>
          </a:p>
        </p:txBody>
      </p:sp>
      <p:sp>
        <p:nvSpPr>
          <p:cNvPr id="5" name="Footer Placeholder 4"/>
          <p:cNvSpPr>
            <a:spLocks noGrp="1"/>
          </p:cNvSpPr>
          <p:nvPr>
            <p:ph type="ftr" sz="quarter" idx="3"/>
          </p:nvPr>
        </p:nvSpPr>
        <p:spPr>
          <a:xfrm>
            <a:off x="14538960" y="30510487"/>
            <a:ext cx="14813280" cy="1752600"/>
          </a:xfrm>
          <a:prstGeom prst="rect">
            <a:avLst/>
          </a:prstGeom>
        </p:spPr>
        <p:txBody>
          <a:bodyPr vert="horz" lIns="91440" tIns="45720" rIns="91440" bIns="45720" rtlCol="0" anchor="ctr"/>
          <a:lstStyle>
            <a:lvl1pPr algn="ctr">
              <a:defRPr sz="576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30998160" y="30510487"/>
            <a:ext cx="9875520" cy="1752600"/>
          </a:xfrm>
          <a:prstGeom prst="rect">
            <a:avLst/>
          </a:prstGeom>
        </p:spPr>
        <p:txBody>
          <a:bodyPr vert="horz" lIns="91440" tIns="45720" rIns="91440" bIns="45720" rtlCol="0" anchor="ctr"/>
          <a:lstStyle>
            <a:lvl1pPr algn="r">
              <a:defRPr sz="5760">
                <a:solidFill>
                  <a:schemeClr val="tx1">
                    <a:tint val="75000"/>
                  </a:schemeClr>
                </a:solidFill>
              </a:defRPr>
            </a:lvl1pPr>
          </a:lstStyle>
          <a:p>
            <a:fld id="{4CC4062D-6EF1-124F-A3EB-1E2521A5FB0D}" type="slidenum">
              <a:rPr lang="en-US" smtClean="0"/>
              <a:t>‹#›</a:t>
            </a:fld>
            <a:endParaRPr lang="en-US"/>
          </a:p>
        </p:txBody>
      </p:sp>
    </p:spTree>
    <p:extLst>
      <p:ext uri="{BB962C8B-B14F-4D97-AF65-F5344CB8AC3E}">
        <p14:creationId xmlns:p14="http://schemas.microsoft.com/office/powerpoint/2010/main" val="2512339469"/>
      </p:ext>
    </p:extLst>
  </p:cSld>
  <p:clrMap bg1="lt1" tx1="dk1" bg2="lt2" tx2="dk2" accent1="accent1" accent2="accent2" accent3="accent3" accent4="accent4" accent5="accent5" accent6="accent6" hlink="hlink" folHlink="folHlink"/>
  <p:sldLayoutIdLst>
    <p:sldLayoutId id="2147483685" r:id="rId1"/>
    <p:sldLayoutId id="2147483686" r:id="rId2"/>
    <p:sldLayoutId id="2147483687" r:id="rId3"/>
    <p:sldLayoutId id="2147483688" r:id="rId4"/>
    <p:sldLayoutId id="2147483689" r:id="rId5"/>
    <p:sldLayoutId id="2147483690" r:id="rId6"/>
    <p:sldLayoutId id="2147483691" r:id="rId7"/>
    <p:sldLayoutId id="2147483692" r:id="rId8"/>
    <p:sldLayoutId id="2147483693" r:id="rId9"/>
    <p:sldLayoutId id="2147483694" r:id="rId10"/>
    <p:sldLayoutId id="2147483695" r:id="rId11"/>
  </p:sldLayoutIdLst>
  <p:txStyles>
    <p:titleStyle>
      <a:lvl1pPr algn="l" defTabSz="4389120" rtl="0" eaLnBrk="1" latinLnBrk="0" hangingPunct="1">
        <a:lnSpc>
          <a:spcPct val="90000"/>
        </a:lnSpc>
        <a:spcBef>
          <a:spcPct val="0"/>
        </a:spcBef>
        <a:buNone/>
        <a:defRPr sz="21120" kern="1200">
          <a:solidFill>
            <a:schemeClr val="tx1"/>
          </a:solidFill>
          <a:latin typeface="+mj-lt"/>
          <a:ea typeface="+mj-ea"/>
          <a:cs typeface="+mj-cs"/>
        </a:defRPr>
      </a:lvl1pPr>
    </p:titleStyle>
    <p:bodyStyle>
      <a:lvl1pPr marL="1097280" indent="-1097280" algn="l" defTabSz="4389120" rtl="0" eaLnBrk="1" latinLnBrk="0" hangingPunct="1">
        <a:lnSpc>
          <a:spcPct val="90000"/>
        </a:lnSpc>
        <a:spcBef>
          <a:spcPts val="4800"/>
        </a:spcBef>
        <a:buFont typeface="Arial" panose="020B0604020202020204" pitchFamily="34" charset="0"/>
        <a:buChar char="•"/>
        <a:defRPr sz="13440" kern="1200">
          <a:solidFill>
            <a:schemeClr val="tx1"/>
          </a:solidFill>
          <a:latin typeface="+mn-lt"/>
          <a:ea typeface="+mn-ea"/>
          <a:cs typeface="+mn-cs"/>
        </a:defRPr>
      </a:lvl1pPr>
      <a:lvl2pPr marL="3291840" indent="-1097280" algn="l" defTabSz="4389120" rtl="0" eaLnBrk="1" latinLnBrk="0" hangingPunct="1">
        <a:lnSpc>
          <a:spcPct val="90000"/>
        </a:lnSpc>
        <a:spcBef>
          <a:spcPts val="2400"/>
        </a:spcBef>
        <a:buFont typeface="Arial" panose="020B0604020202020204" pitchFamily="34" charset="0"/>
        <a:buChar char="•"/>
        <a:defRPr sz="11520" kern="1200">
          <a:solidFill>
            <a:schemeClr val="tx1"/>
          </a:solidFill>
          <a:latin typeface="+mn-lt"/>
          <a:ea typeface="+mn-ea"/>
          <a:cs typeface="+mn-cs"/>
        </a:defRPr>
      </a:lvl2pPr>
      <a:lvl3pPr marL="5486400" indent="-1097280" algn="l" defTabSz="4389120" rtl="0" eaLnBrk="1" latinLnBrk="0" hangingPunct="1">
        <a:lnSpc>
          <a:spcPct val="90000"/>
        </a:lnSpc>
        <a:spcBef>
          <a:spcPts val="2400"/>
        </a:spcBef>
        <a:buFont typeface="Arial" panose="020B0604020202020204" pitchFamily="34" charset="0"/>
        <a:buChar char="•"/>
        <a:defRPr sz="9600" kern="1200">
          <a:solidFill>
            <a:schemeClr val="tx1"/>
          </a:solidFill>
          <a:latin typeface="+mn-lt"/>
          <a:ea typeface="+mn-ea"/>
          <a:cs typeface="+mn-cs"/>
        </a:defRPr>
      </a:lvl3pPr>
      <a:lvl4pPr marL="768096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4pPr>
      <a:lvl5pPr marL="987552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5pPr>
      <a:lvl6pPr marL="1207008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6pPr>
      <a:lvl7pPr marL="1426464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7pPr>
      <a:lvl8pPr marL="1645920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8pPr>
      <a:lvl9pPr marL="1865376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9pPr>
    </p:bodyStyle>
    <p:otherStyle>
      <a:defPPr>
        <a:defRPr lang="en-US"/>
      </a:defPPr>
      <a:lvl1pPr marL="0" algn="l" defTabSz="4389120" rtl="0" eaLnBrk="1" latinLnBrk="0" hangingPunct="1">
        <a:defRPr sz="8640" kern="1200">
          <a:solidFill>
            <a:schemeClr val="tx1"/>
          </a:solidFill>
          <a:latin typeface="+mn-lt"/>
          <a:ea typeface="+mn-ea"/>
          <a:cs typeface="+mn-cs"/>
        </a:defRPr>
      </a:lvl1pPr>
      <a:lvl2pPr marL="2194560" algn="l" defTabSz="4389120" rtl="0" eaLnBrk="1" latinLnBrk="0" hangingPunct="1">
        <a:defRPr sz="8640" kern="1200">
          <a:solidFill>
            <a:schemeClr val="tx1"/>
          </a:solidFill>
          <a:latin typeface="+mn-lt"/>
          <a:ea typeface="+mn-ea"/>
          <a:cs typeface="+mn-cs"/>
        </a:defRPr>
      </a:lvl2pPr>
      <a:lvl3pPr marL="4389120" algn="l" defTabSz="4389120" rtl="0" eaLnBrk="1" latinLnBrk="0" hangingPunct="1">
        <a:defRPr sz="8640" kern="1200">
          <a:solidFill>
            <a:schemeClr val="tx1"/>
          </a:solidFill>
          <a:latin typeface="+mn-lt"/>
          <a:ea typeface="+mn-ea"/>
          <a:cs typeface="+mn-cs"/>
        </a:defRPr>
      </a:lvl3pPr>
      <a:lvl4pPr marL="6583680" algn="l" defTabSz="4389120" rtl="0" eaLnBrk="1" latinLnBrk="0" hangingPunct="1">
        <a:defRPr sz="8640" kern="1200">
          <a:solidFill>
            <a:schemeClr val="tx1"/>
          </a:solidFill>
          <a:latin typeface="+mn-lt"/>
          <a:ea typeface="+mn-ea"/>
          <a:cs typeface="+mn-cs"/>
        </a:defRPr>
      </a:lvl4pPr>
      <a:lvl5pPr marL="8778240" algn="l" defTabSz="4389120" rtl="0" eaLnBrk="1" latinLnBrk="0" hangingPunct="1">
        <a:defRPr sz="8640" kern="1200">
          <a:solidFill>
            <a:schemeClr val="tx1"/>
          </a:solidFill>
          <a:latin typeface="+mn-lt"/>
          <a:ea typeface="+mn-ea"/>
          <a:cs typeface="+mn-cs"/>
        </a:defRPr>
      </a:lvl5pPr>
      <a:lvl6pPr marL="10972800" algn="l" defTabSz="4389120" rtl="0" eaLnBrk="1" latinLnBrk="0" hangingPunct="1">
        <a:defRPr sz="8640" kern="1200">
          <a:solidFill>
            <a:schemeClr val="tx1"/>
          </a:solidFill>
          <a:latin typeface="+mn-lt"/>
          <a:ea typeface="+mn-ea"/>
          <a:cs typeface="+mn-cs"/>
        </a:defRPr>
      </a:lvl6pPr>
      <a:lvl7pPr marL="13167360" algn="l" defTabSz="4389120" rtl="0" eaLnBrk="1" latinLnBrk="0" hangingPunct="1">
        <a:defRPr sz="8640" kern="1200">
          <a:solidFill>
            <a:schemeClr val="tx1"/>
          </a:solidFill>
          <a:latin typeface="+mn-lt"/>
          <a:ea typeface="+mn-ea"/>
          <a:cs typeface="+mn-cs"/>
        </a:defRPr>
      </a:lvl7pPr>
      <a:lvl8pPr marL="15361920" algn="l" defTabSz="4389120" rtl="0" eaLnBrk="1" latinLnBrk="0" hangingPunct="1">
        <a:defRPr sz="8640" kern="1200">
          <a:solidFill>
            <a:schemeClr val="tx1"/>
          </a:solidFill>
          <a:latin typeface="+mn-lt"/>
          <a:ea typeface="+mn-ea"/>
          <a:cs typeface="+mn-cs"/>
        </a:defRPr>
      </a:lvl8pPr>
      <a:lvl9pPr marL="17556480" algn="l" defTabSz="4389120" rtl="0" eaLnBrk="1" latinLnBrk="0" hangingPunct="1">
        <a:defRPr sz="864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2.png"/><Relationship Id="rId13" Type="http://schemas.openxmlformats.org/officeDocument/2006/relationships/image" Target="../media/image7.png"/><Relationship Id="rId18" Type="http://schemas.openxmlformats.org/officeDocument/2006/relationships/image" Target="../media/image12.png"/><Relationship Id="rId3" Type="http://schemas.openxmlformats.org/officeDocument/2006/relationships/hyperlink" Target="https://www.udemy.com/course/unitycourse/" TargetMode="External"/><Relationship Id="rId7" Type="http://schemas.openxmlformats.org/officeDocument/2006/relationships/image" Target="../media/image1.jpeg"/><Relationship Id="rId12" Type="http://schemas.openxmlformats.org/officeDocument/2006/relationships/image" Target="../media/image6.png"/><Relationship Id="rId17" Type="http://schemas.openxmlformats.org/officeDocument/2006/relationships/image" Target="../media/image11.png"/><Relationship Id="rId2" Type="http://schemas.openxmlformats.org/officeDocument/2006/relationships/notesSlide" Target="../notesSlides/notesSlide1.xml"/><Relationship Id="rId16" Type="http://schemas.openxmlformats.org/officeDocument/2006/relationships/image" Target="../media/image10.png"/><Relationship Id="rId1" Type="http://schemas.openxmlformats.org/officeDocument/2006/relationships/slideLayout" Target="../slideLayouts/slideLayout1.xml"/><Relationship Id="rId6" Type="http://schemas.openxmlformats.org/officeDocument/2006/relationships/hyperlink" Target="https://brackeys.com/" TargetMode="External"/><Relationship Id="rId11" Type="http://schemas.openxmlformats.org/officeDocument/2006/relationships/image" Target="../media/image5.png"/><Relationship Id="rId5" Type="http://schemas.openxmlformats.org/officeDocument/2006/relationships/hyperlink" Target="https://docs.unity3d.com/Manual/index.html" TargetMode="External"/><Relationship Id="rId15" Type="http://schemas.openxmlformats.org/officeDocument/2006/relationships/image" Target="../media/image9.png"/><Relationship Id="rId10" Type="http://schemas.openxmlformats.org/officeDocument/2006/relationships/image" Target="../media/image4.png"/><Relationship Id="rId4" Type="http://schemas.openxmlformats.org/officeDocument/2006/relationships/hyperlink" Target="https://www.udemy.com/course/the-complete-web-development-bootcamp/" TargetMode="External"/><Relationship Id="rId9" Type="http://schemas.openxmlformats.org/officeDocument/2006/relationships/image" Target="../media/image3.png"/><Relationship Id="rId14"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9D9A5DCB-AD2A-8F4D-903F-A5B166855975}"/>
              </a:ext>
            </a:extLst>
          </p:cNvPr>
          <p:cNvSpPr txBox="1"/>
          <p:nvPr/>
        </p:nvSpPr>
        <p:spPr>
          <a:xfrm>
            <a:off x="5945268" y="1111040"/>
            <a:ext cx="31860881" cy="2923877"/>
          </a:xfrm>
          <a:prstGeom prst="rect">
            <a:avLst/>
          </a:prstGeom>
          <a:noFill/>
        </p:spPr>
        <p:txBody>
          <a:bodyPr wrap="square" rtlCol="0">
            <a:spAutoFit/>
          </a:bodyPr>
          <a:lstStyle/>
          <a:p>
            <a:pPr algn="ctr">
              <a:tabLst>
                <a:tab pos="6757036" algn="l"/>
                <a:tab pos="23852506" algn="l"/>
              </a:tabLst>
            </a:pPr>
            <a:r>
              <a:rPr lang="en-US" sz="7200" b="1" dirty="0">
                <a:solidFill>
                  <a:srgbClr val="173E68"/>
                </a:solidFill>
                <a:cs typeface="Arial" panose="020B0604020202020204" pitchFamily="34" charset="0"/>
              </a:rPr>
              <a:t>The Winds of </a:t>
            </a:r>
            <a:r>
              <a:rPr lang="en-US" sz="7200" b="1" dirty="0" err="1">
                <a:solidFill>
                  <a:srgbClr val="173E68"/>
                </a:solidFill>
                <a:cs typeface="Arial" panose="020B0604020202020204" pitchFamily="34" charset="0"/>
              </a:rPr>
              <a:t>Boriken</a:t>
            </a:r>
            <a:r>
              <a:rPr lang="en-US" sz="7200" b="1" dirty="0">
                <a:solidFill>
                  <a:srgbClr val="173E68"/>
                </a:solidFill>
                <a:cs typeface="Arial" panose="020B0604020202020204" pitchFamily="34" charset="0"/>
              </a:rPr>
              <a:t>: A Taino Fantasy Adventure </a:t>
            </a:r>
          </a:p>
          <a:p>
            <a:pPr algn="ctr">
              <a:tabLst>
                <a:tab pos="6757036" algn="l"/>
                <a:tab pos="23852506" algn="l"/>
              </a:tabLst>
            </a:pPr>
            <a:r>
              <a:rPr lang="en-US" sz="4800" dirty="0">
                <a:cs typeface="Arial" panose="020B0604020202020204" pitchFamily="34" charset="0"/>
              </a:rPr>
              <a:t>Paul Smith</a:t>
            </a:r>
            <a:r>
              <a:rPr lang="en-US" sz="4800" baseline="30000" dirty="0">
                <a:cs typeface="Arial" panose="020B0604020202020204" pitchFamily="34" charset="0"/>
              </a:rPr>
              <a:t>1 </a:t>
            </a:r>
            <a:r>
              <a:rPr lang="en-US" sz="4800" dirty="0">
                <a:cs typeface="Arial" panose="020B0604020202020204" pitchFamily="34" charset="0"/>
              </a:rPr>
              <a:t>, David Monsegur</a:t>
            </a:r>
            <a:r>
              <a:rPr lang="en-US" sz="4800" baseline="30000" dirty="0">
                <a:cs typeface="Arial" panose="020B0604020202020204" pitchFamily="34" charset="0"/>
              </a:rPr>
              <a:t>2</a:t>
            </a:r>
            <a:endParaRPr lang="en-US" sz="4800" dirty="0">
              <a:cs typeface="Arial" panose="020B0604020202020204" pitchFamily="34" charset="0"/>
            </a:endParaRPr>
          </a:p>
          <a:p>
            <a:pPr algn="ctr"/>
            <a:r>
              <a:rPr lang="en-US" sz="3200" dirty="0">
                <a:cs typeface="Arial" panose="020B0604020202020204" pitchFamily="34" charset="0"/>
              </a:rPr>
              <a:t>1. St. Mary’s University, San Antonio, TX 78228</a:t>
            </a:r>
          </a:p>
          <a:p>
            <a:pPr algn="ctr"/>
            <a:r>
              <a:rPr lang="en-US" sz="3200" dirty="0">
                <a:cs typeface="Arial" panose="020B0604020202020204" pitchFamily="34" charset="0"/>
              </a:rPr>
              <a:t>2. The University of Texas at San Antonio, San Antonio, TX 78249</a:t>
            </a:r>
          </a:p>
        </p:txBody>
      </p:sp>
      <p:sp>
        <p:nvSpPr>
          <p:cNvPr id="13" name="Rectangle 12">
            <a:extLst>
              <a:ext uri="{FF2B5EF4-FFF2-40B4-BE49-F238E27FC236}">
                <a16:creationId xmlns:a16="http://schemas.microsoft.com/office/drawing/2014/main" id="{2EAD476A-E196-9841-B391-8157490F65FA}"/>
              </a:ext>
            </a:extLst>
          </p:cNvPr>
          <p:cNvSpPr/>
          <p:nvPr/>
        </p:nvSpPr>
        <p:spPr>
          <a:xfrm>
            <a:off x="374434" y="4424831"/>
            <a:ext cx="12115800" cy="27656167"/>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7200" dirty="0">
              <a:solidFill>
                <a:srgbClr val="FF0000"/>
              </a:solidFill>
            </a:endParaRPr>
          </a:p>
        </p:txBody>
      </p:sp>
      <p:sp>
        <p:nvSpPr>
          <p:cNvPr id="16" name="Rectangle 15">
            <a:extLst>
              <a:ext uri="{FF2B5EF4-FFF2-40B4-BE49-F238E27FC236}">
                <a16:creationId xmlns:a16="http://schemas.microsoft.com/office/drawing/2014/main" id="{2392CA4E-E1DD-6341-ADA6-9BE783FE6B31}"/>
              </a:ext>
            </a:extLst>
          </p:cNvPr>
          <p:cNvSpPr/>
          <p:nvPr/>
        </p:nvSpPr>
        <p:spPr>
          <a:xfrm>
            <a:off x="31114317" y="5031921"/>
            <a:ext cx="12115800" cy="27049077"/>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7200" dirty="0"/>
          </a:p>
        </p:txBody>
      </p:sp>
      <p:sp>
        <p:nvSpPr>
          <p:cNvPr id="17" name="Rectangle 16">
            <a:extLst>
              <a:ext uri="{FF2B5EF4-FFF2-40B4-BE49-F238E27FC236}">
                <a16:creationId xmlns:a16="http://schemas.microsoft.com/office/drawing/2014/main" id="{4FEE3D80-1D50-4E40-BAF8-D66532E9D11E}"/>
              </a:ext>
            </a:extLst>
          </p:cNvPr>
          <p:cNvSpPr/>
          <p:nvPr/>
        </p:nvSpPr>
        <p:spPr>
          <a:xfrm>
            <a:off x="371990" y="4424831"/>
            <a:ext cx="12115800" cy="1037210"/>
          </a:xfrm>
          <a:prstGeom prst="rect">
            <a:avLst/>
          </a:prstGeom>
          <a:solidFill>
            <a:srgbClr val="173E68"/>
          </a:solidFill>
          <a:ln>
            <a:solidFill>
              <a:srgbClr val="2A4F8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7200" dirty="0"/>
              <a:t>Background</a:t>
            </a:r>
          </a:p>
        </p:txBody>
      </p:sp>
      <p:sp>
        <p:nvSpPr>
          <p:cNvPr id="19" name="Rectangle 18">
            <a:extLst>
              <a:ext uri="{FF2B5EF4-FFF2-40B4-BE49-F238E27FC236}">
                <a16:creationId xmlns:a16="http://schemas.microsoft.com/office/drawing/2014/main" id="{90002674-C3D8-3848-BC79-69B7B21CA2B2}"/>
              </a:ext>
            </a:extLst>
          </p:cNvPr>
          <p:cNvSpPr/>
          <p:nvPr/>
        </p:nvSpPr>
        <p:spPr>
          <a:xfrm>
            <a:off x="31114317" y="4424832"/>
            <a:ext cx="12115800" cy="1037210"/>
          </a:xfrm>
          <a:prstGeom prst="rect">
            <a:avLst/>
          </a:prstGeom>
          <a:solidFill>
            <a:srgbClr val="173E68"/>
          </a:solidFill>
          <a:ln>
            <a:solidFill>
              <a:srgbClr val="2A4F8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7200" dirty="0"/>
              <a:t>Design</a:t>
            </a:r>
          </a:p>
        </p:txBody>
      </p:sp>
      <p:sp>
        <p:nvSpPr>
          <p:cNvPr id="21" name="Rectangle 20">
            <a:extLst>
              <a:ext uri="{FF2B5EF4-FFF2-40B4-BE49-F238E27FC236}">
                <a16:creationId xmlns:a16="http://schemas.microsoft.com/office/drawing/2014/main" id="{F25B2BBA-5118-474F-8380-B62E045E457D}"/>
              </a:ext>
            </a:extLst>
          </p:cNvPr>
          <p:cNvSpPr/>
          <p:nvPr/>
        </p:nvSpPr>
        <p:spPr>
          <a:xfrm>
            <a:off x="13304522" y="4424832"/>
            <a:ext cx="17148712" cy="1037210"/>
          </a:xfrm>
          <a:prstGeom prst="rect">
            <a:avLst/>
          </a:prstGeom>
          <a:solidFill>
            <a:srgbClr val="173E68"/>
          </a:solidFill>
          <a:ln>
            <a:solidFill>
              <a:srgbClr val="2A4F8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7200" dirty="0"/>
              <a:t>Content</a:t>
            </a:r>
          </a:p>
        </p:txBody>
      </p:sp>
      <p:sp>
        <p:nvSpPr>
          <p:cNvPr id="15" name="Rectangle 14">
            <a:extLst>
              <a:ext uri="{FF2B5EF4-FFF2-40B4-BE49-F238E27FC236}">
                <a16:creationId xmlns:a16="http://schemas.microsoft.com/office/drawing/2014/main" id="{C36BBA96-188E-8848-8DA3-6FC403977ABD}"/>
              </a:ext>
            </a:extLst>
          </p:cNvPr>
          <p:cNvSpPr/>
          <p:nvPr/>
        </p:nvSpPr>
        <p:spPr>
          <a:xfrm>
            <a:off x="31140883" y="27513637"/>
            <a:ext cx="12115800" cy="1037210"/>
          </a:xfrm>
          <a:prstGeom prst="rect">
            <a:avLst/>
          </a:prstGeom>
          <a:solidFill>
            <a:srgbClr val="173E68"/>
          </a:solidFill>
          <a:ln>
            <a:solidFill>
              <a:srgbClr val="2A4F8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7200" dirty="0"/>
              <a:t>Acknowledgements</a:t>
            </a:r>
          </a:p>
        </p:txBody>
      </p:sp>
      <p:grpSp>
        <p:nvGrpSpPr>
          <p:cNvPr id="32" name="Group 31">
            <a:extLst>
              <a:ext uri="{FF2B5EF4-FFF2-40B4-BE49-F238E27FC236}">
                <a16:creationId xmlns:a16="http://schemas.microsoft.com/office/drawing/2014/main" id="{2F9C434F-60EB-1544-959C-8B40FFDBCD40}"/>
              </a:ext>
            </a:extLst>
          </p:cNvPr>
          <p:cNvGrpSpPr/>
          <p:nvPr/>
        </p:nvGrpSpPr>
        <p:grpSpPr>
          <a:xfrm>
            <a:off x="31192325" y="29765025"/>
            <a:ext cx="12066049" cy="2653540"/>
            <a:chOff x="27060979" y="17835836"/>
            <a:chExt cx="8161631" cy="2088981"/>
          </a:xfrm>
        </p:grpSpPr>
        <p:sp>
          <p:nvSpPr>
            <p:cNvPr id="33" name="TextBox 32">
              <a:extLst>
                <a:ext uri="{FF2B5EF4-FFF2-40B4-BE49-F238E27FC236}">
                  <a16:creationId xmlns:a16="http://schemas.microsoft.com/office/drawing/2014/main" id="{63612B7D-D3E9-B84E-AD41-4288BCFEB1F8}"/>
                </a:ext>
              </a:extLst>
            </p:cNvPr>
            <p:cNvSpPr txBox="1"/>
            <p:nvPr/>
          </p:nvSpPr>
          <p:spPr>
            <a:xfrm>
              <a:off x="27633756" y="17835836"/>
              <a:ext cx="6736080" cy="460360"/>
            </a:xfrm>
            <a:prstGeom prst="rect">
              <a:avLst/>
            </a:prstGeom>
            <a:noFill/>
            <a:ln>
              <a:noFill/>
            </a:ln>
          </p:spPr>
          <p:txBody>
            <a:bodyPr wrap="square" rtlCol="0">
              <a:spAutoFit/>
            </a:bodyPr>
            <a:lstStyle/>
            <a:p>
              <a:pPr algn="ctr"/>
              <a:r>
                <a:rPr lang="en-US" sz="3200" b="1" dirty="0"/>
                <a:t>Resources</a:t>
              </a:r>
              <a:endParaRPr lang="en-US" sz="2880" b="1" dirty="0"/>
            </a:p>
          </p:txBody>
        </p:sp>
        <p:sp>
          <p:nvSpPr>
            <p:cNvPr id="34" name="TextBox 33">
              <a:extLst>
                <a:ext uri="{FF2B5EF4-FFF2-40B4-BE49-F238E27FC236}">
                  <a16:creationId xmlns:a16="http://schemas.microsoft.com/office/drawing/2014/main" id="{AA5BF742-B275-9240-B768-964EB7AC53DB}"/>
                </a:ext>
              </a:extLst>
            </p:cNvPr>
            <p:cNvSpPr txBox="1"/>
            <p:nvPr/>
          </p:nvSpPr>
          <p:spPr>
            <a:xfrm>
              <a:off x="27060979" y="18398359"/>
              <a:ext cx="8161631" cy="1526458"/>
            </a:xfrm>
            <a:prstGeom prst="rect">
              <a:avLst/>
            </a:prstGeom>
            <a:noFill/>
          </p:spPr>
          <p:txBody>
            <a:bodyPr wrap="square" rtlCol="0">
              <a:spAutoFit/>
            </a:bodyPr>
            <a:lstStyle/>
            <a:p>
              <a:pPr marL="285750" indent="-285750" fontAlgn="base">
                <a:buFont typeface="Arial" panose="020B0604020202020204" pitchFamily="34" charset="0"/>
                <a:buChar char="•"/>
              </a:pPr>
              <a:r>
                <a:rPr lang="en-US" sz="2400" dirty="0">
                  <a:hlinkClick r:id="rId3"/>
                </a:rPr>
                <a:t>https://www.udemy.com/course/unitycourse/</a:t>
              </a:r>
              <a:r>
                <a:rPr lang="en-US" sz="2400" dirty="0"/>
                <a:t> </a:t>
              </a:r>
              <a:endParaRPr lang="en-US" sz="2400" dirty="0">
                <a:hlinkClick r:id="rId4"/>
              </a:endParaRPr>
            </a:p>
            <a:p>
              <a:pPr marL="285750" indent="-285750" fontAlgn="base">
                <a:buFont typeface="Arial" panose="020B0604020202020204" pitchFamily="34" charset="0"/>
                <a:buChar char="•"/>
              </a:pPr>
              <a:r>
                <a:rPr lang="en-US" sz="2400" dirty="0">
                  <a:hlinkClick r:id="rId4"/>
                </a:rPr>
                <a:t>https://www.udemy.com/course/the-complete-web-development-bootcamp/</a:t>
              </a:r>
              <a:endParaRPr lang="en-US" sz="2400" dirty="0"/>
            </a:p>
            <a:p>
              <a:pPr marL="285750" indent="-285750" fontAlgn="base">
                <a:buFont typeface="Arial" panose="020B0604020202020204" pitchFamily="34" charset="0"/>
                <a:buChar char="•"/>
              </a:pPr>
              <a:r>
                <a:rPr lang="en-US" sz="2400" dirty="0">
                  <a:hlinkClick r:id="rId5"/>
                </a:rPr>
                <a:t>https://docs.unity3d.com/Manual/index.html</a:t>
              </a:r>
              <a:endParaRPr lang="en-US" sz="2400" dirty="0"/>
            </a:p>
            <a:p>
              <a:pPr marL="285750" indent="-285750" fontAlgn="base">
                <a:buFont typeface="Arial" panose="020B0604020202020204" pitchFamily="34" charset="0"/>
                <a:buChar char="•"/>
              </a:pPr>
              <a:r>
                <a:rPr lang="en-US" sz="2400" dirty="0">
                  <a:hlinkClick r:id="rId6"/>
                </a:rPr>
                <a:t>https://brackeys.com/</a:t>
              </a:r>
              <a:r>
                <a:rPr lang="en-US" sz="2400" dirty="0"/>
                <a:t> </a:t>
              </a:r>
            </a:p>
            <a:p>
              <a:pPr marL="285750" indent="-285750" fontAlgn="base">
                <a:buFont typeface="Arial" panose="020B0604020202020204" pitchFamily="34" charset="0"/>
                <a:buChar char="•"/>
              </a:pPr>
              <a:endParaRPr lang="en-US" sz="2400" dirty="0"/>
            </a:p>
          </p:txBody>
        </p:sp>
      </p:grpSp>
      <p:sp>
        <p:nvSpPr>
          <p:cNvPr id="45" name="Rectangle 44">
            <a:extLst>
              <a:ext uri="{FF2B5EF4-FFF2-40B4-BE49-F238E27FC236}">
                <a16:creationId xmlns:a16="http://schemas.microsoft.com/office/drawing/2014/main" id="{E94B20FB-EA05-4B41-9F3D-38AECDDA35A1}"/>
              </a:ext>
            </a:extLst>
          </p:cNvPr>
          <p:cNvSpPr/>
          <p:nvPr/>
        </p:nvSpPr>
        <p:spPr>
          <a:xfrm>
            <a:off x="13304101" y="4424831"/>
            <a:ext cx="17143217" cy="27656167"/>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7200" dirty="0"/>
          </a:p>
        </p:txBody>
      </p:sp>
      <p:sp>
        <p:nvSpPr>
          <p:cNvPr id="76" name="TextBox 75">
            <a:extLst>
              <a:ext uri="{FF2B5EF4-FFF2-40B4-BE49-F238E27FC236}">
                <a16:creationId xmlns:a16="http://schemas.microsoft.com/office/drawing/2014/main" id="{55D3535E-F0E6-3744-8CC3-C4ED49312E0D}"/>
              </a:ext>
            </a:extLst>
          </p:cNvPr>
          <p:cNvSpPr txBox="1"/>
          <p:nvPr/>
        </p:nvSpPr>
        <p:spPr>
          <a:xfrm>
            <a:off x="13848232" y="10749109"/>
            <a:ext cx="7729247" cy="584775"/>
          </a:xfrm>
          <a:prstGeom prst="rect">
            <a:avLst/>
          </a:prstGeom>
          <a:noFill/>
        </p:spPr>
        <p:txBody>
          <a:bodyPr wrap="square" rtlCol="0">
            <a:spAutoFit/>
          </a:bodyPr>
          <a:lstStyle/>
          <a:p>
            <a:pPr algn="ctr"/>
            <a:r>
              <a:rPr lang="en-US" sz="3200" b="1" dirty="0"/>
              <a:t>The main menu</a:t>
            </a:r>
          </a:p>
        </p:txBody>
      </p:sp>
      <p:sp>
        <p:nvSpPr>
          <p:cNvPr id="79" name="TextBox 78">
            <a:extLst>
              <a:ext uri="{FF2B5EF4-FFF2-40B4-BE49-F238E27FC236}">
                <a16:creationId xmlns:a16="http://schemas.microsoft.com/office/drawing/2014/main" id="{D8096996-6ED0-324F-AD23-A39C5531865D}"/>
              </a:ext>
            </a:extLst>
          </p:cNvPr>
          <p:cNvSpPr txBox="1"/>
          <p:nvPr/>
        </p:nvSpPr>
        <p:spPr>
          <a:xfrm>
            <a:off x="-95847" y="16391829"/>
            <a:ext cx="12082229" cy="461665"/>
          </a:xfrm>
          <a:prstGeom prst="rect">
            <a:avLst/>
          </a:prstGeom>
          <a:noFill/>
        </p:spPr>
        <p:txBody>
          <a:bodyPr wrap="square" rtlCol="0">
            <a:spAutoFit/>
          </a:bodyPr>
          <a:lstStyle/>
          <a:p>
            <a:pPr algn="ctr"/>
            <a:r>
              <a:rPr lang="en-US" sz="2400" b="1" dirty="0"/>
              <a:t>Concept art for </a:t>
            </a:r>
            <a:r>
              <a:rPr lang="en-US" sz="2400" b="1" i="1" dirty="0"/>
              <a:t>The Winds of </a:t>
            </a:r>
            <a:r>
              <a:rPr lang="en-US" sz="2400" b="1" i="1" dirty="0" err="1"/>
              <a:t>Boriken</a:t>
            </a:r>
            <a:r>
              <a:rPr lang="en-US" sz="2400" b="1" i="1" dirty="0"/>
              <a:t> </a:t>
            </a:r>
            <a:r>
              <a:rPr lang="en-US" sz="2400" b="1" dirty="0"/>
              <a:t>by David </a:t>
            </a:r>
            <a:r>
              <a:rPr lang="en-US" sz="2400" b="1" dirty="0" err="1"/>
              <a:t>Monsegur</a:t>
            </a:r>
            <a:endParaRPr lang="en-US" sz="2400" b="1" dirty="0"/>
          </a:p>
        </p:txBody>
      </p:sp>
      <p:sp>
        <p:nvSpPr>
          <p:cNvPr id="90" name="TextBox 89">
            <a:extLst>
              <a:ext uri="{FF2B5EF4-FFF2-40B4-BE49-F238E27FC236}">
                <a16:creationId xmlns:a16="http://schemas.microsoft.com/office/drawing/2014/main" id="{119F4049-1470-2A4A-8C31-EAC900F6274A}"/>
              </a:ext>
            </a:extLst>
          </p:cNvPr>
          <p:cNvSpPr txBox="1"/>
          <p:nvPr/>
        </p:nvSpPr>
        <p:spPr>
          <a:xfrm>
            <a:off x="31167453" y="5611459"/>
            <a:ext cx="12115795" cy="3046988"/>
          </a:xfrm>
          <a:prstGeom prst="rect">
            <a:avLst/>
          </a:prstGeom>
          <a:noFill/>
        </p:spPr>
        <p:txBody>
          <a:bodyPr wrap="square" rtlCol="0">
            <a:spAutoFit/>
          </a:bodyPr>
          <a:lstStyle/>
          <a:p>
            <a:r>
              <a:rPr lang="en-US" sz="3200" i="1" dirty="0"/>
              <a:t>The Winds of </a:t>
            </a:r>
            <a:r>
              <a:rPr lang="en-US" sz="3200" i="1" dirty="0" err="1"/>
              <a:t>Boriken</a:t>
            </a:r>
            <a:r>
              <a:rPr lang="en-US" sz="3200" i="1" dirty="0"/>
              <a:t> </a:t>
            </a:r>
            <a:r>
              <a:rPr lang="en-US" sz="3200" dirty="0"/>
              <a:t>is made up of four levels and a brief tutorial to teach players the controls. Players must fight through waves of enemies using a combination of ground, air, and grab attacks. Occasional boss fights introduce powerful enemies with more health and stronger attacks. Once a player completes a level, the next is unlocked on the level select screen on the main menu. </a:t>
            </a:r>
          </a:p>
        </p:txBody>
      </p:sp>
      <p:sp>
        <p:nvSpPr>
          <p:cNvPr id="35" name="Rectangle 34">
            <a:extLst>
              <a:ext uri="{FF2B5EF4-FFF2-40B4-BE49-F238E27FC236}">
                <a16:creationId xmlns:a16="http://schemas.microsoft.com/office/drawing/2014/main" id="{177808EF-B153-4345-85D1-44DCE11095C9}"/>
              </a:ext>
            </a:extLst>
          </p:cNvPr>
          <p:cNvSpPr/>
          <p:nvPr/>
        </p:nvSpPr>
        <p:spPr>
          <a:xfrm>
            <a:off x="371990" y="17746318"/>
            <a:ext cx="12115800" cy="1037210"/>
          </a:xfrm>
          <a:prstGeom prst="rect">
            <a:avLst/>
          </a:prstGeom>
          <a:solidFill>
            <a:srgbClr val="173E68"/>
          </a:solidFill>
          <a:ln>
            <a:solidFill>
              <a:srgbClr val="2A4F8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7200" dirty="0"/>
              <a:t>Approach</a:t>
            </a:r>
          </a:p>
        </p:txBody>
      </p:sp>
      <p:sp>
        <p:nvSpPr>
          <p:cNvPr id="37" name="TextBox 36">
            <a:extLst>
              <a:ext uri="{FF2B5EF4-FFF2-40B4-BE49-F238E27FC236}">
                <a16:creationId xmlns:a16="http://schemas.microsoft.com/office/drawing/2014/main" id="{BA831EA0-D0E4-F845-8B93-B411486F8E39}"/>
              </a:ext>
            </a:extLst>
          </p:cNvPr>
          <p:cNvSpPr txBox="1"/>
          <p:nvPr/>
        </p:nvSpPr>
        <p:spPr>
          <a:xfrm>
            <a:off x="405561" y="18985597"/>
            <a:ext cx="12048658" cy="3046988"/>
          </a:xfrm>
          <a:prstGeom prst="rect">
            <a:avLst/>
          </a:prstGeom>
          <a:noFill/>
        </p:spPr>
        <p:txBody>
          <a:bodyPr wrap="square" rtlCol="0">
            <a:spAutoFit/>
          </a:bodyPr>
          <a:lstStyle/>
          <a:p>
            <a:r>
              <a:rPr lang="en-US" sz="3200" dirty="0"/>
              <a:t>The game was developed in C# using the Unity game engine and built as a WebGL product. It is embedded into the HTML of a simple educational website I built last semester and is playable on the Google Chrome browser by up to two players using the same keyboard. While not all the visual assets are finished, all core features of the game are complete. </a:t>
            </a:r>
          </a:p>
        </p:txBody>
      </p:sp>
      <p:pic>
        <p:nvPicPr>
          <p:cNvPr id="36" name="Picture 35" descr="A picture containing sky, outdoor, linedrawing, day&#10;&#10;Description automatically generated">
            <a:extLst>
              <a:ext uri="{FF2B5EF4-FFF2-40B4-BE49-F238E27FC236}">
                <a16:creationId xmlns:a16="http://schemas.microsoft.com/office/drawing/2014/main" id="{C3F29615-11D4-CE4A-93FE-2DEE11F203FC}"/>
              </a:ext>
            </a:extLst>
          </p:cNvPr>
          <p:cNvPicPr/>
          <p:nvPr/>
        </p:nvPicPr>
        <p:blipFill>
          <a:blip r:embed="rId7" cstate="print">
            <a:extLst>
              <a:ext uri="{28A0092B-C50C-407E-A947-70E740481C1C}">
                <a14:useLocalDpi xmlns:a14="http://schemas.microsoft.com/office/drawing/2010/main" val="0"/>
              </a:ext>
            </a:extLst>
          </a:blip>
          <a:stretch>
            <a:fillRect/>
          </a:stretch>
        </p:blipFill>
        <p:spPr>
          <a:xfrm>
            <a:off x="661083" y="10533630"/>
            <a:ext cx="6624296" cy="4965375"/>
          </a:xfrm>
          <a:prstGeom prst="rect">
            <a:avLst/>
          </a:prstGeom>
        </p:spPr>
      </p:pic>
      <p:sp>
        <p:nvSpPr>
          <p:cNvPr id="40" name="TextBox 39">
            <a:extLst>
              <a:ext uri="{FF2B5EF4-FFF2-40B4-BE49-F238E27FC236}">
                <a16:creationId xmlns:a16="http://schemas.microsoft.com/office/drawing/2014/main" id="{AD227B5E-1E83-154C-B310-06D53FF2B0BC}"/>
              </a:ext>
            </a:extLst>
          </p:cNvPr>
          <p:cNvSpPr txBox="1"/>
          <p:nvPr/>
        </p:nvSpPr>
        <p:spPr>
          <a:xfrm>
            <a:off x="404476" y="5619401"/>
            <a:ext cx="12115795" cy="4524315"/>
          </a:xfrm>
          <a:prstGeom prst="rect">
            <a:avLst/>
          </a:prstGeom>
          <a:noFill/>
        </p:spPr>
        <p:txBody>
          <a:bodyPr wrap="square" rtlCol="0">
            <a:spAutoFit/>
          </a:bodyPr>
          <a:lstStyle/>
          <a:p>
            <a:r>
              <a:rPr lang="en-US" sz="3200" i="1" dirty="0"/>
              <a:t>The Winds of </a:t>
            </a:r>
            <a:r>
              <a:rPr lang="en-US" sz="3200" i="1" dirty="0" err="1"/>
              <a:t>Boriken</a:t>
            </a:r>
            <a:r>
              <a:rPr lang="en-US" sz="3200" dirty="0"/>
              <a:t> is an action beat ‘</a:t>
            </a:r>
            <a:r>
              <a:rPr lang="en-US" sz="3200" dirty="0" err="1"/>
              <a:t>em</a:t>
            </a:r>
            <a:r>
              <a:rPr lang="en-US" sz="3200" dirty="0"/>
              <a:t> up game inspired by the mythology of the indigenous people of the Caribbean, the </a:t>
            </a:r>
            <a:r>
              <a:rPr lang="en-US" sz="3200" dirty="0" err="1"/>
              <a:t>Taíno</a:t>
            </a:r>
            <a:r>
              <a:rPr lang="en-US" sz="3200" dirty="0"/>
              <a:t>, being developed in partnership with a local Puerto Rican artist. Fantasy stories focusing on Latino characters and mythologies are uncommon, particularly in video games. The goal of this game is to create a fun experience that can serve as a fun attention grabber to encourage players to learn more about Puerto Rico and its history.  The game is embedded into a simple educational website about Puerto Rico to give players a brief introduction to the history and culture of Puerto Rico. </a:t>
            </a:r>
            <a:endParaRPr lang="en-US" sz="4000" dirty="0"/>
          </a:p>
        </p:txBody>
      </p:sp>
      <p:sp>
        <p:nvSpPr>
          <p:cNvPr id="64" name="Rectangle 63">
            <a:extLst>
              <a:ext uri="{FF2B5EF4-FFF2-40B4-BE49-F238E27FC236}">
                <a16:creationId xmlns:a16="http://schemas.microsoft.com/office/drawing/2014/main" id="{FFEA7DBA-D6C8-C44B-9F7C-F71A50272A86}"/>
              </a:ext>
            </a:extLst>
          </p:cNvPr>
          <p:cNvSpPr/>
          <p:nvPr/>
        </p:nvSpPr>
        <p:spPr>
          <a:xfrm>
            <a:off x="31107762" y="21846054"/>
            <a:ext cx="12115800" cy="1037210"/>
          </a:xfrm>
          <a:prstGeom prst="rect">
            <a:avLst/>
          </a:prstGeom>
          <a:solidFill>
            <a:srgbClr val="173E68"/>
          </a:solidFill>
          <a:ln>
            <a:solidFill>
              <a:srgbClr val="2A4F8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7200" dirty="0"/>
              <a:t>Future Work</a:t>
            </a:r>
          </a:p>
        </p:txBody>
      </p:sp>
      <p:sp>
        <p:nvSpPr>
          <p:cNvPr id="66" name="TextBox 65">
            <a:extLst>
              <a:ext uri="{FF2B5EF4-FFF2-40B4-BE49-F238E27FC236}">
                <a16:creationId xmlns:a16="http://schemas.microsoft.com/office/drawing/2014/main" id="{719C262D-E4E9-5E4C-984C-805088592D7E}"/>
              </a:ext>
            </a:extLst>
          </p:cNvPr>
          <p:cNvSpPr txBox="1"/>
          <p:nvPr/>
        </p:nvSpPr>
        <p:spPr>
          <a:xfrm>
            <a:off x="31192325" y="22891476"/>
            <a:ext cx="12115795" cy="5139869"/>
          </a:xfrm>
          <a:prstGeom prst="rect">
            <a:avLst/>
          </a:prstGeom>
          <a:noFill/>
        </p:spPr>
        <p:txBody>
          <a:bodyPr wrap="square" rtlCol="0">
            <a:spAutoFit/>
          </a:bodyPr>
          <a:lstStyle/>
          <a:p>
            <a:r>
              <a:rPr lang="en-US" sz="3200" dirty="0"/>
              <a:t>Aside from the addition of more enemies and levels, improvements can be made to reduce the amount of coupling between objects through an expanded use of the observer pattern using C# events. The game is also only playable using a keyboard, additional work is needed to make the product playable with gamepads and on consoles. We would also like to fully translate the game to Spanish and add more configurations for adjusting options and difficulty. There are also a ton of variables for each object that could have more time spent tuning for a better game feel. </a:t>
            </a:r>
          </a:p>
          <a:p>
            <a:endParaRPr lang="en-US" sz="4000" dirty="0"/>
          </a:p>
        </p:txBody>
      </p:sp>
      <p:pic>
        <p:nvPicPr>
          <p:cNvPr id="71" name="Picture 70" descr="Text&#10;&#10;Description automatically generated">
            <a:extLst>
              <a:ext uri="{FF2B5EF4-FFF2-40B4-BE49-F238E27FC236}">
                <a16:creationId xmlns:a16="http://schemas.microsoft.com/office/drawing/2014/main" id="{4BB94733-5B6F-1B4C-9683-9E598676A0F0}"/>
              </a:ext>
            </a:extLst>
          </p:cNvPr>
          <p:cNvPicPr>
            <a:picLocks noChangeAspect="1"/>
          </p:cNvPicPr>
          <p:nvPr/>
        </p:nvPicPr>
        <p:blipFill>
          <a:blip r:embed="rId8"/>
          <a:stretch>
            <a:fillRect/>
          </a:stretch>
        </p:blipFill>
        <p:spPr>
          <a:xfrm>
            <a:off x="14302551" y="22725852"/>
            <a:ext cx="15286097" cy="7370082"/>
          </a:xfrm>
          <a:prstGeom prst="rect">
            <a:avLst/>
          </a:prstGeom>
        </p:spPr>
      </p:pic>
      <p:sp>
        <p:nvSpPr>
          <p:cNvPr id="72" name="TextBox 71">
            <a:extLst>
              <a:ext uri="{FF2B5EF4-FFF2-40B4-BE49-F238E27FC236}">
                <a16:creationId xmlns:a16="http://schemas.microsoft.com/office/drawing/2014/main" id="{C726B424-5D2B-7548-87CB-4498786F1642}"/>
              </a:ext>
            </a:extLst>
          </p:cNvPr>
          <p:cNvSpPr txBox="1"/>
          <p:nvPr/>
        </p:nvSpPr>
        <p:spPr>
          <a:xfrm>
            <a:off x="15102338" y="30485848"/>
            <a:ext cx="12957676" cy="584775"/>
          </a:xfrm>
          <a:prstGeom prst="rect">
            <a:avLst/>
          </a:prstGeom>
          <a:noFill/>
        </p:spPr>
        <p:txBody>
          <a:bodyPr wrap="square" rtlCol="0">
            <a:spAutoFit/>
          </a:bodyPr>
          <a:lstStyle/>
          <a:p>
            <a:pPr algn="ctr"/>
            <a:r>
              <a:rPr lang="en-US" sz="3200" b="1" dirty="0"/>
              <a:t>Code for grabbing enemies</a:t>
            </a:r>
          </a:p>
        </p:txBody>
      </p:sp>
      <p:pic>
        <p:nvPicPr>
          <p:cNvPr id="5" name="Picture 4" descr="Diagram&#10;&#10;Description automatically generated">
            <a:extLst>
              <a:ext uri="{FF2B5EF4-FFF2-40B4-BE49-F238E27FC236}">
                <a16:creationId xmlns:a16="http://schemas.microsoft.com/office/drawing/2014/main" id="{2C2C5FAF-39BB-AE45-A4CB-2EF28DF38085}"/>
              </a:ext>
            </a:extLst>
          </p:cNvPr>
          <p:cNvPicPr>
            <a:picLocks noChangeAspect="1"/>
          </p:cNvPicPr>
          <p:nvPr/>
        </p:nvPicPr>
        <p:blipFill rotWithShape="1">
          <a:blip r:embed="rId9"/>
          <a:srcRect l="2741" t="2635" r="2185"/>
          <a:stretch/>
        </p:blipFill>
        <p:spPr>
          <a:xfrm>
            <a:off x="31285344" y="9283586"/>
            <a:ext cx="11826877" cy="3889020"/>
          </a:xfrm>
          <a:prstGeom prst="rect">
            <a:avLst/>
          </a:prstGeom>
        </p:spPr>
      </p:pic>
      <p:pic>
        <p:nvPicPr>
          <p:cNvPr id="8" name="Picture 7" descr="Diagram&#10;&#10;Description automatically generated">
            <a:extLst>
              <a:ext uri="{FF2B5EF4-FFF2-40B4-BE49-F238E27FC236}">
                <a16:creationId xmlns:a16="http://schemas.microsoft.com/office/drawing/2014/main" id="{EB796326-6215-EA42-97AA-CCAD0270CE49}"/>
              </a:ext>
            </a:extLst>
          </p:cNvPr>
          <p:cNvPicPr>
            <a:picLocks noChangeAspect="1"/>
          </p:cNvPicPr>
          <p:nvPr/>
        </p:nvPicPr>
        <p:blipFill>
          <a:blip r:embed="rId10"/>
          <a:stretch>
            <a:fillRect/>
          </a:stretch>
        </p:blipFill>
        <p:spPr>
          <a:xfrm>
            <a:off x="31257713" y="14300674"/>
            <a:ext cx="11826877" cy="5985554"/>
          </a:xfrm>
          <a:prstGeom prst="rect">
            <a:avLst/>
          </a:prstGeom>
        </p:spPr>
      </p:pic>
      <p:pic>
        <p:nvPicPr>
          <p:cNvPr id="10" name="Picture 9" descr="Graphical user interface, application&#10;&#10;Description automatically generated">
            <a:extLst>
              <a:ext uri="{FF2B5EF4-FFF2-40B4-BE49-F238E27FC236}">
                <a16:creationId xmlns:a16="http://schemas.microsoft.com/office/drawing/2014/main" id="{773CA1E1-FC32-6C45-ADE1-EAADFBEC39F6}"/>
              </a:ext>
            </a:extLst>
          </p:cNvPr>
          <p:cNvPicPr>
            <a:picLocks noChangeAspect="1"/>
          </p:cNvPicPr>
          <p:nvPr/>
        </p:nvPicPr>
        <p:blipFill>
          <a:blip r:embed="rId11"/>
          <a:stretch>
            <a:fillRect/>
          </a:stretch>
        </p:blipFill>
        <p:spPr>
          <a:xfrm>
            <a:off x="661083" y="22725852"/>
            <a:ext cx="11415955" cy="7134972"/>
          </a:xfrm>
          <a:prstGeom prst="rect">
            <a:avLst/>
          </a:prstGeom>
        </p:spPr>
      </p:pic>
      <p:sp>
        <p:nvSpPr>
          <p:cNvPr id="42" name="TextBox 41">
            <a:extLst>
              <a:ext uri="{FF2B5EF4-FFF2-40B4-BE49-F238E27FC236}">
                <a16:creationId xmlns:a16="http://schemas.microsoft.com/office/drawing/2014/main" id="{E1AC424F-9B7E-F54A-AD0F-599BA224DAC6}"/>
              </a:ext>
            </a:extLst>
          </p:cNvPr>
          <p:cNvSpPr txBox="1"/>
          <p:nvPr/>
        </p:nvSpPr>
        <p:spPr>
          <a:xfrm>
            <a:off x="-48950" y="30368350"/>
            <a:ext cx="12957676" cy="584775"/>
          </a:xfrm>
          <a:prstGeom prst="rect">
            <a:avLst/>
          </a:prstGeom>
          <a:noFill/>
        </p:spPr>
        <p:txBody>
          <a:bodyPr wrap="square" rtlCol="0">
            <a:spAutoFit/>
          </a:bodyPr>
          <a:lstStyle/>
          <a:p>
            <a:pPr algn="ctr"/>
            <a:r>
              <a:rPr lang="en-US" sz="3200" b="1" dirty="0"/>
              <a:t>Unity Development Interface </a:t>
            </a:r>
          </a:p>
        </p:txBody>
      </p:sp>
      <p:sp>
        <p:nvSpPr>
          <p:cNvPr id="43" name="TextBox 42">
            <a:extLst>
              <a:ext uri="{FF2B5EF4-FFF2-40B4-BE49-F238E27FC236}">
                <a16:creationId xmlns:a16="http://schemas.microsoft.com/office/drawing/2014/main" id="{63459AA1-CA42-4846-BE5F-B4B1A8C893A6}"/>
              </a:ext>
            </a:extLst>
          </p:cNvPr>
          <p:cNvSpPr txBox="1"/>
          <p:nvPr/>
        </p:nvSpPr>
        <p:spPr>
          <a:xfrm>
            <a:off x="31140883" y="20733698"/>
            <a:ext cx="12115796" cy="584775"/>
          </a:xfrm>
          <a:prstGeom prst="rect">
            <a:avLst/>
          </a:prstGeom>
          <a:noFill/>
        </p:spPr>
        <p:txBody>
          <a:bodyPr wrap="square" rtlCol="0">
            <a:spAutoFit/>
          </a:bodyPr>
          <a:lstStyle/>
          <a:p>
            <a:pPr algn="ctr"/>
            <a:r>
              <a:rPr lang="en-US" sz="3200" b="1" dirty="0"/>
              <a:t>Class Diagram</a:t>
            </a:r>
          </a:p>
        </p:txBody>
      </p:sp>
      <p:sp>
        <p:nvSpPr>
          <p:cNvPr id="44" name="TextBox 43">
            <a:extLst>
              <a:ext uri="{FF2B5EF4-FFF2-40B4-BE49-F238E27FC236}">
                <a16:creationId xmlns:a16="http://schemas.microsoft.com/office/drawing/2014/main" id="{87204286-7C12-D147-95EB-228D59072BA0}"/>
              </a:ext>
            </a:extLst>
          </p:cNvPr>
          <p:cNvSpPr txBox="1"/>
          <p:nvPr/>
        </p:nvSpPr>
        <p:spPr>
          <a:xfrm>
            <a:off x="31036314" y="13364331"/>
            <a:ext cx="12115796" cy="584775"/>
          </a:xfrm>
          <a:prstGeom prst="rect">
            <a:avLst/>
          </a:prstGeom>
          <a:noFill/>
        </p:spPr>
        <p:txBody>
          <a:bodyPr wrap="square" rtlCol="0">
            <a:spAutoFit/>
          </a:bodyPr>
          <a:lstStyle/>
          <a:p>
            <a:pPr algn="ctr"/>
            <a:r>
              <a:rPr lang="en-US" sz="3200" b="1" dirty="0"/>
              <a:t>Flow Chart</a:t>
            </a:r>
          </a:p>
        </p:txBody>
      </p:sp>
      <p:sp>
        <p:nvSpPr>
          <p:cNvPr id="46" name="TextBox 45">
            <a:extLst>
              <a:ext uri="{FF2B5EF4-FFF2-40B4-BE49-F238E27FC236}">
                <a16:creationId xmlns:a16="http://schemas.microsoft.com/office/drawing/2014/main" id="{0E2AEDA3-855A-7F44-A62B-89D6AE150A37}"/>
              </a:ext>
            </a:extLst>
          </p:cNvPr>
          <p:cNvSpPr txBox="1"/>
          <p:nvPr/>
        </p:nvSpPr>
        <p:spPr>
          <a:xfrm>
            <a:off x="31167453" y="28619327"/>
            <a:ext cx="12048658" cy="1077218"/>
          </a:xfrm>
          <a:prstGeom prst="rect">
            <a:avLst/>
          </a:prstGeom>
          <a:noFill/>
        </p:spPr>
        <p:txBody>
          <a:bodyPr wrap="square" rtlCol="0">
            <a:spAutoFit/>
          </a:bodyPr>
          <a:lstStyle/>
          <a:p>
            <a:r>
              <a:rPr lang="en-US" sz="3200" dirty="0"/>
              <a:t>Special thanks to Dr. Redfield for her support throughout the semester and Anthony Smith for his help on sound effects and music. </a:t>
            </a:r>
          </a:p>
        </p:txBody>
      </p:sp>
      <p:pic>
        <p:nvPicPr>
          <p:cNvPr id="18" name="Picture 17" descr="A screenshot of a video game&#10;&#10;Description automatically generated">
            <a:extLst>
              <a:ext uri="{FF2B5EF4-FFF2-40B4-BE49-F238E27FC236}">
                <a16:creationId xmlns:a16="http://schemas.microsoft.com/office/drawing/2014/main" id="{F24DEB4E-CCA6-FF4E-8208-19344336580D}"/>
              </a:ext>
            </a:extLst>
          </p:cNvPr>
          <p:cNvPicPr>
            <a:picLocks noChangeAspect="1"/>
          </p:cNvPicPr>
          <p:nvPr/>
        </p:nvPicPr>
        <p:blipFill>
          <a:blip r:embed="rId12"/>
          <a:stretch>
            <a:fillRect/>
          </a:stretch>
        </p:blipFill>
        <p:spPr>
          <a:xfrm>
            <a:off x="22166477" y="11394451"/>
            <a:ext cx="7761870" cy="4352542"/>
          </a:xfrm>
          <a:prstGeom prst="rect">
            <a:avLst/>
          </a:prstGeom>
        </p:spPr>
      </p:pic>
      <p:pic>
        <p:nvPicPr>
          <p:cNvPr id="23" name="Picture 22" descr="A picture containing text&#10;&#10;Description automatically generated">
            <a:extLst>
              <a:ext uri="{FF2B5EF4-FFF2-40B4-BE49-F238E27FC236}">
                <a16:creationId xmlns:a16="http://schemas.microsoft.com/office/drawing/2014/main" id="{55AC801F-4257-D24B-B7A4-539649A1F5F0}"/>
              </a:ext>
            </a:extLst>
          </p:cNvPr>
          <p:cNvPicPr>
            <a:picLocks noChangeAspect="1"/>
          </p:cNvPicPr>
          <p:nvPr/>
        </p:nvPicPr>
        <p:blipFill>
          <a:blip r:embed="rId13"/>
          <a:stretch>
            <a:fillRect/>
          </a:stretch>
        </p:blipFill>
        <p:spPr>
          <a:xfrm>
            <a:off x="13848234" y="6127107"/>
            <a:ext cx="7729247" cy="4352542"/>
          </a:xfrm>
          <a:prstGeom prst="rect">
            <a:avLst/>
          </a:prstGeom>
        </p:spPr>
      </p:pic>
      <p:pic>
        <p:nvPicPr>
          <p:cNvPr id="25" name="Picture 24" descr="A picture containing totem pole, outdoor object&#10;&#10;Description automatically generated">
            <a:extLst>
              <a:ext uri="{FF2B5EF4-FFF2-40B4-BE49-F238E27FC236}">
                <a16:creationId xmlns:a16="http://schemas.microsoft.com/office/drawing/2014/main" id="{94579B8F-EEA1-F743-AEAC-6160948125A4}"/>
              </a:ext>
            </a:extLst>
          </p:cNvPr>
          <p:cNvPicPr>
            <a:picLocks noChangeAspect="1"/>
          </p:cNvPicPr>
          <p:nvPr/>
        </p:nvPicPr>
        <p:blipFill>
          <a:blip r:embed="rId14"/>
          <a:stretch>
            <a:fillRect/>
          </a:stretch>
        </p:blipFill>
        <p:spPr>
          <a:xfrm>
            <a:off x="7612449" y="10576785"/>
            <a:ext cx="4385040" cy="5151068"/>
          </a:xfrm>
          <a:prstGeom prst="rect">
            <a:avLst/>
          </a:prstGeom>
        </p:spPr>
      </p:pic>
      <p:sp>
        <p:nvSpPr>
          <p:cNvPr id="58" name="TextBox 57">
            <a:extLst>
              <a:ext uri="{FF2B5EF4-FFF2-40B4-BE49-F238E27FC236}">
                <a16:creationId xmlns:a16="http://schemas.microsoft.com/office/drawing/2014/main" id="{B7E80A7B-DE61-794D-8E5E-D1D920437495}"/>
              </a:ext>
            </a:extLst>
          </p:cNvPr>
          <p:cNvSpPr txBox="1"/>
          <p:nvPr/>
        </p:nvSpPr>
        <p:spPr>
          <a:xfrm>
            <a:off x="22121610" y="15962472"/>
            <a:ext cx="7729247" cy="584775"/>
          </a:xfrm>
          <a:prstGeom prst="rect">
            <a:avLst/>
          </a:prstGeom>
          <a:noFill/>
        </p:spPr>
        <p:txBody>
          <a:bodyPr wrap="square" rtlCol="0">
            <a:spAutoFit/>
          </a:bodyPr>
          <a:lstStyle/>
          <a:p>
            <a:pPr algn="ctr"/>
            <a:r>
              <a:rPr lang="en-US" sz="3200" b="1" dirty="0"/>
              <a:t>Player in dialogue before boss fight</a:t>
            </a:r>
          </a:p>
        </p:txBody>
      </p:sp>
      <p:pic>
        <p:nvPicPr>
          <p:cNvPr id="1026" name="Picture 2">
            <a:extLst>
              <a:ext uri="{FF2B5EF4-FFF2-40B4-BE49-F238E27FC236}">
                <a16:creationId xmlns:a16="http://schemas.microsoft.com/office/drawing/2014/main" id="{D70AD523-2CD7-5A4D-8917-9E9BE8C338F7}"/>
              </a:ext>
            </a:extLst>
          </p:cNvPr>
          <p:cNvPicPr>
            <a:picLocks noChangeAspect="1" noChangeArrowheads="1"/>
          </p:cNvPicPr>
          <p:nvPr/>
        </p:nvPicPr>
        <p:blipFill>
          <a:blip r:embed="rId15">
            <a:extLst>
              <a:ext uri="{28A0092B-C50C-407E-A947-70E740481C1C}">
                <a14:useLocalDpi xmlns:a14="http://schemas.microsoft.com/office/drawing/2010/main" val="0"/>
              </a:ext>
            </a:extLst>
          </a:blip>
          <a:srcRect/>
          <a:stretch>
            <a:fillRect/>
          </a:stretch>
        </p:blipFill>
        <p:spPr bwMode="auto">
          <a:xfrm>
            <a:off x="14174508" y="11797516"/>
            <a:ext cx="7076694" cy="5592073"/>
          </a:xfrm>
          <a:prstGeom prst="rect">
            <a:avLst/>
          </a:prstGeom>
          <a:noFill/>
          <a:extLst>
            <a:ext uri="{909E8E84-426E-40DD-AFC4-6F175D3DCCD1}">
              <a14:hiddenFill xmlns:a14="http://schemas.microsoft.com/office/drawing/2010/main">
                <a:solidFill>
                  <a:srgbClr val="FFFFFF"/>
                </a:solidFill>
              </a14:hiddenFill>
            </a:ext>
          </a:extLst>
        </p:spPr>
      </p:pic>
      <p:sp>
        <p:nvSpPr>
          <p:cNvPr id="61" name="TextBox 60">
            <a:extLst>
              <a:ext uri="{FF2B5EF4-FFF2-40B4-BE49-F238E27FC236}">
                <a16:creationId xmlns:a16="http://schemas.microsoft.com/office/drawing/2014/main" id="{22B912A4-009D-844F-92B6-1719813AA701}"/>
              </a:ext>
            </a:extLst>
          </p:cNvPr>
          <p:cNvSpPr txBox="1"/>
          <p:nvPr/>
        </p:nvSpPr>
        <p:spPr>
          <a:xfrm>
            <a:off x="13304102" y="21553666"/>
            <a:ext cx="8641498" cy="584775"/>
          </a:xfrm>
          <a:prstGeom prst="rect">
            <a:avLst/>
          </a:prstGeom>
          <a:noFill/>
        </p:spPr>
        <p:txBody>
          <a:bodyPr wrap="square" rtlCol="0">
            <a:spAutoFit/>
          </a:bodyPr>
          <a:lstStyle/>
          <a:p>
            <a:pPr algn="ctr"/>
            <a:r>
              <a:rPr lang="en-US" sz="3200" b="1" dirty="0"/>
              <a:t>Ex. sprite sheets used for animating characters</a:t>
            </a:r>
          </a:p>
        </p:txBody>
      </p:sp>
      <p:pic>
        <p:nvPicPr>
          <p:cNvPr id="1028" name="Picture 4">
            <a:extLst>
              <a:ext uri="{FF2B5EF4-FFF2-40B4-BE49-F238E27FC236}">
                <a16:creationId xmlns:a16="http://schemas.microsoft.com/office/drawing/2014/main" id="{5DF0DB75-5A4C-6240-9798-E5BB996F3FF8}"/>
              </a:ext>
            </a:extLst>
          </p:cNvPr>
          <p:cNvPicPr>
            <a:picLocks noChangeAspect="1" noChangeArrowheads="1"/>
          </p:cNvPicPr>
          <p:nvPr/>
        </p:nvPicPr>
        <p:blipFill>
          <a:blip r:embed="rId16">
            <a:extLst>
              <a:ext uri="{28A0092B-C50C-407E-A947-70E740481C1C}">
                <a14:useLocalDpi xmlns:a14="http://schemas.microsoft.com/office/drawing/2010/main" val="0"/>
              </a:ext>
            </a:extLst>
          </a:blip>
          <a:srcRect/>
          <a:stretch>
            <a:fillRect/>
          </a:stretch>
        </p:blipFill>
        <p:spPr bwMode="auto">
          <a:xfrm>
            <a:off x="14174508" y="17651830"/>
            <a:ext cx="6043892" cy="3419197"/>
          </a:xfrm>
          <a:prstGeom prst="rect">
            <a:avLst/>
          </a:prstGeom>
          <a:noFill/>
          <a:extLst>
            <a:ext uri="{909E8E84-426E-40DD-AFC4-6F175D3DCCD1}">
              <a14:hiddenFill xmlns:a14="http://schemas.microsoft.com/office/drawing/2010/main">
                <a:solidFill>
                  <a:srgbClr val="FFFFFF"/>
                </a:solidFill>
              </a14:hiddenFill>
            </a:ext>
          </a:extLst>
        </p:spPr>
      </p:pic>
      <p:pic>
        <p:nvPicPr>
          <p:cNvPr id="31" name="Picture 30" descr="Map&#10;&#10;Description automatically generated with medium confidence">
            <a:extLst>
              <a:ext uri="{FF2B5EF4-FFF2-40B4-BE49-F238E27FC236}">
                <a16:creationId xmlns:a16="http://schemas.microsoft.com/office/drawing/2014/main" id="{6F693968-DD64-694E-A113-A6AC19698D60}"/>
              </a:ext>
            </a:extLst>
          </p:cNvPr>
          <p:cNvPicPr>
            <a:picLocks noChangeAspect="1"/>
          </p:cNvPicPr>
          <p:nvPr/>
        </p:nvPicPr>
        <p:blipFill>
          <a:blip r:embed="rId17"/>
          <a:stretch>
            <a:fillRect/>
          </a:stretch>
        </p:blipFill>
        <p:spPr>
          <a:xfrm>
            <a:off x="22166477" y="17051793"/>
            <a:ext cx="7453325" cy="4221352"/>
          </a:xfrm>
          <a:prstGeom prst="rect">
            <a:avLst/>
          </a:prstGeom>
        </p:spPr>
      </p:pic>
      <p:sp>
        <p:nvSpPr>
          <p:cNvPr id="65" name="TextBox 64">
            <a:extLst>
              <a:ext uri="{FF2B5EF4-FFF2-40B4-BE49-F238E27FC236}">
                <a16:creationId xmlns:a16="http://schemas.microsoft.com/office/drawing/2014/main" id="{A1905F72-40A3-0141-A825-CD07210CA0DD}"/>
              </a:ext>
            </a:extLst>
          </p:cNvPr>
          <p:cNvSpPr txBox="1"/>
          <p:nvPr/>
        </p:nvSpPr>
        <p:spPr>
          <a:xfrm>
            <a:off x="21912285" y="21571143"/>
            <a:ext cx="7729247" cy="584775"/>
          </a:xfrm>
          <a:prstGeom prst="rect">
            <a:avLst/>
          </a:prstGeom>
          <a:noFill/>
        </p:spPr>
        <p:txBody>
          <a:bodyPr wrap="square" rtlCol="0">
            <a:spAutoFit/>
          </a:bodyPr>
          <a:lstStyle/>
          <a:p>
            <a:pPr algn="ctr"/>
            <a:r>
              <a:rPr lang="en-US" sz="3200" b="1" dirty="0"/>
              <a:t>The pause menu</a:t>
            </a:r>
          </a:p>
        </p:txBody>
      </p:sp>
      <p:pic>
        <p:nvPicPr>
          <p:cNvPr id="47" name="Picture 46" descr="A picture containing text&#10;&#10;Description automatically generated">
            <a:extLst>
              <a:ext uri="{FF2B5EF4-FFF2-40B4-BE49-F238E27FC236}">
                <a16:creationId xmlns:a16="http://schemas.microsoft.com/office/drawing/2014/main" id="{628D36D1-C784-074D-B69F-4E37C12CFDDA}"/>
              </a:ext>
            </a:extLst>
          </p:cNvPr>
          <p:cNvPicPr>
            <a:picLocks noChangeAspect="1"/>
          </p:cNvPicPr>
          <p:nvPr/>
        </p:nvPicPr>
        <p:blipFill>
          <a:blip r:embed="rId18"/>
          <a:stretch>
            <a:fillRect/>
          </a:stretch>
        </p:blipFill>
        <p:spPr>
          <a:xfrm>
            <a:off x="22144725" y="6127106"/>
            <a:ext cx="7706132" cy="4318176"/>
          </a:xfrm>
          <a:prstGeom prst="rect">
            <a:avLst/>
          </a:prstGeom>
        </p:spPr>
      </p:pic>
      <p:sp>
        <p:nvSpPr>
          <p:cNvPr id="68" name="TextBox 67">
            <a:extLst>
              <a:ext uri="{FF2B5EF4-FFF2-40B4-BE49-F238E27FC236}">
                <a16:creationId xmlns:a16="http://schemas.microsoft.com/office/drawing/2014/main" id="{B3AA4D11-424F-5B43-94C2-1E1D23F365CF}"/>
              </a:ext>
            </a:extLst>
          </p:cNvPr>
          <p:cNvSpPr txBox="1"/>
          <p:nvPr/>
        </p:nvSpPr>
        <p:spPr>
          <a:xfrm>
            <a:off x="22099343" y="10597517"/>
            <a:ext cx="7729247" cy="584775"/>
          </a:xfrm>
          <a:prstGeom prst="rect">
            <a:avLst/>
          </a:prstGeom>
          <a:noFill/>
        </p:spPr>
        <p:txBody>
          <a:bodyPr wrap="square" rtlCol="0">
            <a:spAutoFit/>
          </a:bodyPr>
          <a:lstStyle/>
          <a:p>
            <a:pPr algn="ctr"/>
            <a:r>
              <a:rPr lang="en-US" sz="3200" b="1" dirty="0"/>
              <a:t>The level select screen</a:t>
            </a:r>
          </a:p>
        </p:txBody>
      </p:sp>
    </p:spTree>
    <p:extLst>
      <p:ext uri="{BB962C8B-B14F-4D97-AF65-F5344CB8AC3E}">
        <p14:creationId xmlns:p14="http://schemas.microsoft.com/office/powerpoint/2010/main" val="1576310181"/>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42608</TotalTime>
  <Words>522</Words>
  <Application>Microsoft Macintosh PowerPoint</Application>
  <PresentationFormat>Custom</PresentationFormat>
  <Paragraphs>31</Paragraphs>
  <Slides>1</Slides>
  <Notes>1</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vt:i4>
      </vt:variant>
    </vt:vector>
  </HeadingPairs>
  <TitlesOfParts>
    <vt:vector size="5" baseType="lpstr">
      <vt:lpstr>Arial</vt:lpstr>
      <vt:lpstr>Calibri</vt:lpstr>
      <vt:lpstr>Calibri Light</vt:lpstr>
      <vt:lpstr>Office Theme</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Peishan Huang</dc:creator>
  <cp:lastModifiedBy>Smith, Paul</cp:lastModifiedBy>
  <cp:revision>69</cp:revision>
  <dcterms:created xsi:type="dcterms:W3CDTF">2019-07-28T20:56:15Z</dcterms:created>
  <dcterms:modified xsi:type="dcterms:W3CDTF">2022-04-28T03:23:50Z</dcterms:modified>
</cp:coreProperties>
</file>

<file path=docProps/thumbnail.jpeg>
</file>